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sldIdLst>
    <p:sldId id="328" r:id="rId2"/>
    <p:sldId id="263" r:id="rId3"/>
    <p:sldId id="353" r:id="rId4"/>
    <p:sldId id="354" r:id="rId5"/>
    <p:sldId id="355" r:id="rId6"/>
    <p:sldId id="356" r:id="rId7"/>
    <p:sldId id="357" r:id="rId8"/>
    <p:sldId id="358" r:id="rId9"/>
    <p:sldId id="316" r:id="rId10"/>
    <p:sldId id="272" r:id="rId11"/>
    <p:sldId id="273" r:id="rId12"/>
    <p:sldId id="274" r:id="rId13"/>
    <p:sldId id="329" r:id="rId14"/>
    <p:sldId id="360" r:id="rId15"/>
    <p:sldId id="335" r:id="rId16"/>
    <p:sldId id="336" r:id="rId17"/>
    <p:sldId id="337" r:id="rId18"/>
    <p:sldId id="338" r:id="rId19"/>
    <p:sldId id="339" r:id="rId20"/>
    <p:sldId id="340" r:id="rId21"/>
    <p:sldId id="341" r:id="rId22"/>
    <p:sldId id="330" r:id="rId23"/>
    <p:sldId id="331" r:id="rId24"/>
    <p:sldId id="332" r:id="rId25"/>
    <p:sldId id="333" r:id="rId26"/>
    <p:sldId id="343" r:id="rId27"/>
    <p:sldId id="344" r:id="rId28"/>
    <p:sldId id="345" r:id="rId29"/>
    <p:sldId id="346" r:id="rId30"/>
    <p:sldId id="348" r:id="rId31"/>
    <p:sldId id="351" r:id="rId32"/>
    <p:sldId id="349" r:id="rId33"/>
    <p:sldId id="350" r:id="rId34"/>
    <p:sldId id="327"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7B4D0"/>
    <a:srgbClr val="FFFFFF"/>
    <a:srgbClr val="E5E5E5"/>
    <a:srgbClr val="1A1D1A"/>
    <a:srgbClr val="FBFBFB"/>
    <a:srgbClr val="767676"/>
    <a:srgbClr val="878787"/>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59" autoAdjust="0"/>
    <p:restoredTop sz="90637" autoAdjust="0"/>
  </p:normalViewPr>
  <p:slideViewPr>
    <p:cSldViewPr snapToGrid="0">
      <p:cViewPr varScale="1">
        <p:scale>
          <a:sx n="61" d="100"/>
          <a:sy n="61" d="100"/>
        </p:scale>
        <p:origin x="-1048" y="-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230214-BCF4-40B1-AC81-91D8086898FF}" type="datetimeFigureOut">
              <a:rPr lang="zh-CN" altLang="en-US" smtClean="0"/>
              <a:t>2021/4/27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A5D738-6DBF-4EC5-9648-44AB2277303B}" type="slidenum">
              <a:rPr lang="zh-CN" altLang="en-US" smtClean="0"/>
              <a:t>‹#›</a:t>
            </a:fld>
            <a:endParaRPr lang="zh-CN" altLang="en-US"/>
          </a:p>
        </p:txBody>
      </p:sp>
    </p:spTree>
    <p:extLst>
      <p:ext uri="{BB962C8B-B14F-4D97-AF65-F5344CB8AC3E}">
        <p14:creationId xmlns:p14="http://schemas.microsoft.com/office/powerpoint/2010/main" val="998850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大侠素材铺  淘宝店：</a:t>
            </a:r>
            <a:r>
              <a:rPr lang="en-US" altLang="zh-CN" dirty="0"/>
              <a:t>https://dxpu.taobao.com/</a:t>
            </a:r>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14</a:t>
            </a:fld>
            <a:endParaRPr lang="zh-CN" altLang="en-US"/>
          </a:p>
        </p:txBody>
      </p:sp>
    </p:spTree>
    <p:extLst>
      <p:ext uri="{BB962C8B-B14F-4D97-AF65-F5344CB8AC3E}">
        <p14:creationId xmlns:p14="http://schemas.microsoft.com/office/powerpoint/2010/main" val="2160408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22</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23</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24</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25</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26</a:t>
            </a:fld>
            <a:endParaRPr lang="zh-CN" altLang="en-US"/>
          </a:p>
        </p:txBody>
      </p:sp>
    </p:spTree>
    <p:extLst>
      <p:ext uri="{BB962C8B-B14F-4D97-AF65-F5344CB8AC3E}">
        <p14:creationId xmlns:p14="http://schemas.microsoft.com/office/powerpoint/2010/main" val="3911605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kern="100" dirty="0">
              <a:solidFill>
                <a:srgbClr val="000000"/>
              </a:solidFill>
              <a:latin typeface="Times New Roman" panose="02020603050405020304" pitchFamily="18" charset="0"/>
              <a:ea typeface="Times New Roman" panose="02020603050405020304" pitchFamily="18" charset="0"/>
            </a:endParaRPr>
          </a:p>
          <a:p>
            <a:r>
              <a:rPr lang="zh-CN" altLang="en-US" kern="100" dirty="0">
                <a:solidFill>
                  <a:srgbClr val="000000"/>
                </a:solidFill>
                <a:latin typeface="Times New Roman" panose="02020603050405020304" pitchFamily="18" charset="0"/>
                <a:ea typeface="Times New Roman" panose="02020603050405020304" pitchFamily="18" charset="0"/>
              </a:rPr>
              <a:t>左图说明了项目控制周期模型，并说明了一旦宣布初始项目计划，项目控制将是根据计划连续监视进度，考虑偏差并在必要时修改计划的过程。 该图还说明了项目完成后必须采取的一些重要步骤，以便将在任何项目中获得的经验应用于未来项目的计划阶段并从过去的错误中吸取教训。</a:t>
            </a:r>
            <a:endParaRPr lang="en-US" altLang="zh-CN" kern="100" dirty="0">
              <a:solidFill>
                <a:srgbClr val="000000"/>
              </a:solidFill>
              <a:latin typeface="Times New Roman" panose="02020603050405020304" pitchFamily="18" charset="0"/>
              <a:ea typeface="Times New Roman" panose="02020603050405020304" pitchFamily="18" charset="0"/>
            </a:endParaRPr>
          </a:p>
          <a:p>
            <a:r>
              <a:rPr lang="zh-CN" altLang="en-US" kern="100" dirty="0">
                <a:solidFill>
                  <a:srgbClr val="000000"/>
                </a:solidFill>
                <a:latin typeface="Times New Roman" panose="02020603050405020304" pitchFamily="18" charset="0"/>
                <a:ea typeface="Times New Roman" panose="02020603050405020304" pitchFamily="18" charset="0"/>
              </a:rPr>
              <a:t>每个人都应收集部分完成的任务。 在收集数据的过程中，有两种方法：部分完成报告和风险报告。 考虑到部分完成报告会减少员工的注意力并可能导致延误，因此将部分完成报告的任务留给产品经理进行生产和分析。 每个员工必须每周确认一次风险报告。 这两个报告如右。 由于没有实际的过程参考，因此对教科书进行了适当的修改以适应示例报告。</a:t>
            </a:r>
            <a:endParaRPr lang="en-US" altLang="zh-CN" kern="100" dirty="0">
              <a:solidFill>
                <a:srgbClr val="000000"/>
              </a:solidFill>
              <a:latin typeface="Times New Roman" panose="02020603050405020304" pitchFamily="18" charset="0"/>
              <a:ea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9AA5D738-6DBF-4EC5-9648-44AB2277303B}" type="slidenum">
              <a:rPr lang="zh-CN" altLang="en-US" smtClean="0"/>
              <a:t>27</a:t>
            </a:fld>
            <a:endParaRPr lang="zh-CN" altLang="en-US"/>
          </a:p>
        </p:txBody>
      </p:sp>
    </p:spTree>
    <p:extLst>
      <p:ext uri="{BB962C8B-B14F-4D97-AF65-F5344CB8AC3E}">
        <p14:creationId xmlns:p14="http://schemas.microsoft.com/office/powerpoint/2010/main" val="38689291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30</a:t>
            </a:fld>
            <a:endParaRPr lang="zh-CN" altLang="en-US"/>
          </a:p>
        </p:txBody>
      </p:sp>
    </p:spTree>
    <p:extLst>
      <p:ext uri="{BB962C8B-B14F-4D97-AF65-F5344CB8AC3E}">
        <p14:creationId xmlns:p14="http://schemas.microsoft.com/office/powerpoint/2010/main" val="819317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大侠素材铺  淘宝店：</a:t>
            </a:r>
            <a:r>
              <a:rPr lang="en-US" altLang="zh-CN" dirty="0"/>
              <a:t>https://dxpu.taobao.com/</a:t>
            </a:r>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t>34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8</a:t>
            </a:fld>
            <a:endParaRPr lang="zh-CN" altLang="en-US"/>
          </a:p>
        </p:txBody>
      </p:sp>
    </p:spTree>
    <p:extLst>
      <p:ext uri="{BB962C8B-B14F-4D97-AF65-F5344CB8AC3E}">
        <p14:creationId xmlns:p14="http://schemas.microsoft.com/office/powerpoint/2010/main" val="53796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8F946A7-8F8C-4CD6-B7C8-B85B2F262809}" type="datetimeFigureOut">
              <a:rPr lang="zh-CN" altLang="en-US" smtClean="0"/>
              <a:t>2021/4/27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A5E2C5-596F-4533-9916-C86FEF8EE382}"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8F946A7-8F8C-4CD6-B7C8-B85B2F262809}" type="datetimeFigureOut">
              <a:rPr lang="zh-CN" altLang="en-US" smtClean="0"/>
              <a:t>2021/4/27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A5E2C5-596F-4533-9916-C86FEF8EE382}"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8F946A7-8F8C-4CD6-B7C8-B85B2F262809}" type="datetimeFigureOut">
              <a:rPr lang="zh-CN" altLang="en-US" smtClean="0"/>
              <a:t>2021/4/27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A5E2C5-596F-4533-9916-C86FEF8EE382}"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8F946A7-8F8C-4CD6-B7C8-B85B2F262809}" type="datetimeFigureOut">
              <a:rPr lang="zh-CN" altLang="en-US" smtClean="0"/>
              <a:t>2021/4/27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A5E2C5-596F-4533-9916-C86FEF8EE382}"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8F946A7-8F8C-4CD6-B7C8-B85B2F262809}" type="datetimeFigureOut">
              <a:rPr lang="zh-CN" altLang="en-US" smtClean="0"/>
              <a:t>2021/4/27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A5E2C5-596F-4533-9916-C86FEF8EE382}"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8F946A7-8F8C-4CD6-B7C8-B85B2F262809}" type="datetimeFigureOut">
              <a:rPr lang="zh-CN" altLang="en-US" smtClean="0"/>
              <a:t>2021/4/27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9A5E2C5-596F-4533-9916-C86FEF8EE382}"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8F946A7-8F8C-4CD6-B7C8-B85B2F262809}" type="datetimeFigureOut">
              <a:rPr lang="zh-CN" altLang="en-US" smtClean="0"/>
              <a:t>2021/4/27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9A5E2C5-596F-4533-9916-C86FEF8EE382}"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1847850" y="2038350"/>
            <a:ext cx="7886700" cy="3467100"/>
          </a:xfrm>
        </p:spPr>
        <p:txBody>
          <a:bodyPr/>
          <a:lstStyle/>
          <a:p>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8F946A7-8F8C-4CD6-B7C8-B85B2F262809}" type="datetimeFigureOut">
              <a:rPr lang="zh-CN" altLang="en-US" smtClean="0"/>
              <a:t>2021/4/27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9A5E2C5-596F-4533-9916-C86FEF8EE382}"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8F946A7-8F8C-4CD6-B7C8-B85B2F262809}" type="datetimeFigureOut">
              <a:rPr lang="zh-CN" altLang="en-US" smtClean="0"/>
              <a:t>2021/4/27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9A5E2C5-596F-4533-9916-C86FEF8EE382}"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8F946A7-8F8C-4CD6-B7C8-B85B2F262809}" type="datetimeFigureOut">
              <a:rPr lang="zh-CN" altLang="en-US" smtClean="0"/>
              <a:t>2021/4/27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9A5E2C5-596F-4533-9916-C86FEF8EE382}"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F946A7-8F8C-4CD6-B7C8-B85B2F262809}" type="datetimeFigureOut">
              <a:rPr lang="zh-CN" altLang="en-US" smtClean="0"/>
              <a:t>2021/4/27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A5E2C5-596F-4533-9916-C86FEF8EE38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jpeg"/><Relationship Id="rId7" Type="http://schemas.openxmlformats.org/officeDocument/2006/relationships/image" Target="../media/image41.pn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3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81019" y="0"/>
            <a:ext cx="7820116" cy="6858000"/>
          </a:xfrm>
          <a:prstGeom prst="rect">
            <a:avLst/>
          </a:prstGeom>
        </p:spPr>
      </p:pic>
      <p:cxnSp>
        <p:nvCxnSpPr>
          <p:cNvPr id="4" name="直接连接符 3"/>
          <p:cNvCxnSpPr/>
          <p:nvPr/>
        </p:nvCxnSpPr>
        <p:spPr>
          <a:xfrm rot="11174285" flipH="1">
            <a:off x="7836" y="3442314"/>
            <a:ext cx="107568" cy="360143"/>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11413" y="3675838"/>
            <a:ext cx="486556" cy="119346"/>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flipV="1">
            <a:off x="158093" y="3403086"/>
            <a:ext cx="317051" cy="272467"/>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rot="11174285">
            <a:off x="126119" y="3395284"/>
            <a:ext cx="50405" cy="50405"/>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rot="7715704" flipH="1">
            <a:off x="448962" y="2476163"/>
            <a:ext cx="46728" cy="156449"/>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518895" y="2424055"/>
            <a:ext cx="60177" cy="197392"/>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414281" y="2424054"/>
            <a:ext cx="164791" cy="43946"/>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rot="7715704">
            <a:off x="408144" y="2463583"/>
            <a:ext cx="21897" cy="21896"/>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8000000">
            <a:off x="4253484" y="5086478"/>
            <a:ext cx="138271" cy="495101"/>
          </a:xfrm>
          <a:prstGeom prst="triangle">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a:off x="2463990" y="759758"/>
            <a:ext cx="285664" cy="253535"/>
          </a:xfrm>
          <a:prstGeom prst="triangle">
            <a:avLst>
              <a:gd name="adj" fmla="val 0"/>
            </a:avLst>
          </a:prstGeom>
          <a:solidFill>
            <a:srgbClr val="878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023407" y="2842975"/>
            <a:ext cx="7706705" cy="1384995"/>
          </a:xfrm>
          <a:prstGeom prst="rect">
            <a:avLst/>
          </a:prstGeom>
          <a:noFill/>
        </p:spPr>
        <p:txBody>
          <a:bodyPr wrap="square" rtlCol="0">
            <a:spAutoFit/>
          </a:bodyPr>
          <a:lstStyle/>
          <a:p>
            <a:r>
              <a:rPr lang="en-US" altLang="zh-CN" sz="2800" b="1" dirty="0"/>
              <a:t>Software Project and Process Management</a:t>
            </a:r>
            <a:endParaRPr lang="zh-CN" altLang="zh-CN" sz="2800" dirty="0"/>
          </a:p>
          <a:p>
            <a:r>
              <a:rPr lang="en-US" altLang="zh-CN" sz="2800" b="1" dirty="0"/>
              <a:t>Course Project Presentation</a:t>
            </a:r>
          </a:p>
          <a:p>
            <a:r>
              <a:rPr lang="en-US" altLang="zh-CN" sz="2800" b="1" dirty="0"/>
              <a:t>——Online Snack Store</a:t>
            </a:r>
            <a:endParaRPr lang="zh-CN" altLang="zh-CN" sz="2800" dirty="0"/>
          </a:p>
        </p:txBody>
      </p:sp>
      <p:cxnSp>
        <p:nvCxnSpPr>
          <p:cNvPr id="22" name="直接连接符 21"/>
          <p:cNvCxnSpPr/>
          <p:nvPr/>
        </p:nvCxnSpPr>
        <p:spPr>
          <a:xfrm>
            <a:off x="1023409" y="4309363"/>
            <a:ext cx="5157610" cy="0"/>
          </a:xfrm>
          <a:prstGeom prst="line">
            <a:avLst/>
          </a:prstGeom>
          <a:ln w="12700">
            <a:solidFill>
              <a:schemeClr val="tx1"/>
            </a:solidFill>
          </a:ln>
          <a:effectLst>
            <a:outerShdw blurRad="88900" dist="63500" dir="5400000" algn="t" rotWithShape="0">
              <a:schemeClr val="tx1">
                <a:lumMod val="90000"/>
                <a:lumOff val="10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026909" y="4537691"/>
            <a:ext cx="74376" cy="1980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7" name="文本框 26"/>
          <p:cNvSpPr txBox="1"/>
          <p:nvPr/>
        </p:nvSpPr>
        <p:spPr>
          <a:xfrm>
            <a:off x="1057237" y="1575297"/>
            <a:ext cx="512744" cy="1446550"/>
          </a:xfrm>
          <a:prstGeom prst="rect">
            <a:avLst/>
          </a:prstGeom>
          <a:noFill/>
        </p:spPr>
        <p:txBody>
          <a:bodyPr wrap="square" rtlCol="0">
            <a:spAutoFit/>
          </a:bodyPr>
          <a:lstStyle/>
          <a:p>
            <a:pPr algn="ctr"/>
            <a:r>
              <a:rPr lang="en-US" altLang="zh-CN"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rPr>
              <a:t>2</a:t>
            </a:r>
            <a:endParaRPr lang="zh-CN" altLang="en-US"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8" name="文本框 27"/>
          <p:cNvSpPr txBox="1"/>
          <p:nvPr/>
        </p:nvSpPr>
        <p:spPr>
          <a:xfrm>
            <a:off x="1694359" y="1575297"/>
            <a:ext cx="512744" cy="1446550"/>
          </a:xfrm>
          <a:prstGeom prst="rect">
            <a:avLst/>
          </a:prstGeom>
          <a:noFill/>
        </p:spPr>
        <p:txBody>
          <a:bodyPr wrap="square" rtlCol="0">
            <a:spAutoFit/>
          </a:bodyPr>
          <a:lstStyle/>
          <a:p>
            <a:pPr algn="ctr"/>
            <a:r>
              <a:rPr lang="en-US" altLang="zh-CN"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rPr>
              <a:t>0</a:t>
            </a:r>
            <a:endParaRPr lang="zh-CN" altLang="en-US"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9" name="文本框 28"/>
          <p:cNvSpPr txBox="1"/>
          <p:nvPr/>
        </p:nvSpPr>
        <p:spPr>
          <a:xfrm>
            <a:off x="2331481" y="1575297"/>
            <a:ext cx="512744" cy="1446550"/>
          </a:xfrm>
          <a:prstGeom prst="rect">
            <a:avLst/>
          </a:prstGeom>
          <a:noFill/>
        </p:spPr>
        <p:txBody>
          <a:bodyPr wrap="square" rtlCol="0">
            <a:spAutoFit/>
          </a:bodyPr>
          <a:lstStyle/>
          <a:p>
            <a:pPr algn="ctr"/>
            <a:r>
              <a:rPr lang="en-US" altLang="zh-CN"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rPr>
              <a:t>2</a:t>
            </a:r>
            <a:endParaRPr lang="zh-CN" altLang="en-US"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30" name="文本框 29"/>
          <p:cNvSpPr txBox="1"/>
          <p:nvPr/>
        </p:nvSpPr>
        <p:spPr>
          <a:xfrm>
            <a:off x="2968604" y="1575297"/>
            <a:ext cx="512744" cy="1446550"/>
          </a:xfrm>
          <a:prstGeom prst="rect">
            <a:avLst/>
          </a:prstGeom>
          <a:noFill/>
        </p:spPr>
        <p:txBody>
          <a:bodyPr wrap="square" rtlCol="0">
            <a:spAutoFit/>
          </a:bodyPr>
          <a:lstStyle/>
          <a:p>
            <a:pPr algn="ctr"/>
            <a:r>
              <a:rPr lang="en-US" altLang="zh-CN"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rPr>
              <a:t>1</a:t>
            </a:r>
            <a:endParaRPr lang="zh-CN" altLang="en-US"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31" name="文本框 30"/>
          <p:cNvSpPr txBox="1"/>
          <p:nvPr/>
        </p:nvSpPr>
        <p:spPr>
          <a:xfrm>
            <a:off x="1195814" y="4471368"/>
            <a:ext cx="2626461" cy="1354217"/>
          </a:xfrm>
          <a:prstGeom prst="rect">
            <a:avLst/>
          </a:prstGeom>
          <a:noFill/>
        </p:spPr>
        <p:txBody>
          <a:bodyPr wrap="square" rtlCol="0">
            <a:spAutoFit/>
          </a:bodyPr>
          <a:lstStyle/>
          <a:p>
            <a:r>
              <a:rPr lang="en-US" altLang="zh-CN" sz="1600" b="1" dirty="0"/>
              <a:t>Team Member</a:t>
            </a:r>
            <a:endParaRPr lang="zh-CN" altLang="zh-CN" sz="1600" dirty="0"/>
          </a:p>
          <a:p>
            <a:r>
              <a:rPr lang="en-US" altLang="zh-CN" sz="1600" dirty="0"/>
              <a:t>1853543 </a:t>
            </a:r>
            <a:r>
              <a:rPr lang="zh-CN" altLang="zh-CN" sz="1600" dirty="0"/>
              <a:t>黄弋鸥</a:t>
            </a:r>
          </a:p>
          <a:p>
            <a:r>
              <a:rPr lang="en-US" altLang="zh-CN" sz="1600" dirty="0"/>
              <a:t>1852345 </a:t>
            </a:r>
            <a:r>
              <a:rPr lang="zh-CN" altLang="zh-CN" sz="1600" dirty="0"/>
              <a:t>毛靖鑫</a:t>
            </a:r>
          </a:p>
          <a:p>
            <a:r>
              <a:rPr lang="en-US" altLang="zh-CN" sz="1600" dirty="0"/>
              <a:t>1853898 </a:t>
            </a:r>
            <a:r>
              <a:rPr lang="zh-CN" altLang="zh-CN" sz="1600" dirty="0"/>
              <a:t>谭忠煜</a:t>
            </a:r>
          </a:p>
          <a:p>
            <a:r>
              <a:rPr lang="en-US" altLang="zh-CN" sz="1600" dirty="0"/>
              <a:t>1851350 </a:t>
            </a:r>
            <a:r>
              <a:rPr lang="zh-CN" altLang="zh-CN" sz="1600" dirty="0"/>
              <a:t>陈扬森</a:t>
            </a:r>
          </a:p>
        </p:txBody>
      </p:sp>
      <p:sp>
        <p:nvSpPr>
          <p:cNvPr id="3" name="矩形 2"/>
          <p:cNvSpPr/>
          <p:nvPr/>
        </p:nvSpPr>
        <p:spPr>
          <a:xfrm>
            <a:off x="7283116" y="1227149"/>
            <a:ext cx="6096000" cy="2308324"/>
          </a:xfrm>
          <a:prstGeom prst="rect">
            <a:avLst/>
          </a:prstGeom>
        </p:spPr>
        <p:txBody>
          <a:bodyPr>
            <a:spAutoFit/>
          </a:bodyPr>
          <a:lstStyle/>
          <a:p>
            <a:r>
              <a:rPr lang="en-US" altLang="zh-CN" b="1" dirty="0"/>
              <a:t> </a:t>
            </a:r>
            <a:endParaRPr lang="zh-CN" altLang="zh-CN" dirty="0"/>
          </a:p>
          <a:p>
            <a:r>
              <a:rPr lang="en-US" altLang="zh-CN" b="1" dirty="0"/>
              <a:t> </a:t>
            </a:r>
            <a:endParaRPr lang="zh-CN" altLang="zh-CN" dirty="0"/>
          </a:p>
          <a:p>
            <a:r>
              <a:rPr lang="en-US" altLang="zh-CN" b="1" dirty="0"/>
              <a:t> </a:t>
            </a:r>
            <a:endParaRPr lang="zh-CN" altLang="zh-CN" dirty="0"/>
          </a:p>
          <a:p>
            <a:r>
              <a:rPr lang="en-US" altLang="zh-CN" b="1" dirty="0"/>
              <a:t> </a:t>
            </a:r>
            <a:endParaRPr lang="zh-CN" altLang="zh-CN" dirty="0"/>
          </a:p>
          <a:p>
            <a:r>
              <a:rPr lang="en-US" altLang="zh-CN" b="1" dirty="0"/>
              <a:t> </a:t>
            </a:r>
            <a:endParaRPr lang="zh-CN" altLang="zh-CN" dirty="0"/>
          </a:p>
          <a:p>
            <a:r>
              <a:rPr lang="en-US" altLang="zh-CN" b="1" dirty="0"/>
              <a:t> </a:t>
            </a:r>
            <a:endParaRPr lang="zh-CN" altLang="zh-CN" dirty="0"/>
          </a:p>
          <a:p>
            <a:r>
              <a:rPr lang="en-US" altLang="zh-CN" b="1" dirty="0"/>
              <a:t> </a:t>
            </a:r>
            <a:endParaRPr lang="zh-CN" altLang="zh-CN" dirty="0"/>
          </a:p>
          <a:p>
            <a:r>
              <a:rPr lang="en-US" altLang="zh-CN" b="1" dirty="0"/>
              <a:t> </a:t>
            </a:r>
            <a:endParaRPr lang="zh-CN"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63" presetClass="path" presetSubtype="0" decel="50000" fill="hold" grpId="1" nodeType="withEffect">
                                  <p:stCondLst>
                                    <p:cond delay="0"/>
                                  </p:stCondLst>
                                  <p:childTnLst>
                                    <p:animMotion origin="layout" path="M 4.16667E-7 -7.40741E-7 L 0.20547 -7.40741E-7 " pathEditMode="relative" rAng="0" ptsTypes="AA">
                                      <p:cBhvr>
                                        <p:cTn id="9" dur="1000" spd="-100000" fill="hold"/>
                                        <p:tgtEl>
                                          <p:spTgt spid="27"/>
                                        </p:tgtEl>
                                        <p:attrNameLst>
                                          <p:attrName>ppt_x</p:attrName>
                                          <p:attrName>ppt_y</p:attrName>
                                        </p:attrNameLst>
                                      </p:cBhvr>
                                      <p:rCtr x="10273" y="0"/>
                                    </p:animMotion>
                                  </p:childTnLst>
                                </p:cTn>
                              </p:par>
                              <p:par>
                                <p:cTn id="10" presetID="10" presetClass="entr" presetSubtype="0" fill="hold" grpId="0" nodeType="withEffect">
                                  <p:stCondLst>
                                    <p:cond delay="15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63" presetClass="path" presetSubtype="0" decel="50000" fill="hold" grpId="1" nodeType="withEffect">
                                  <p:stCondLst>
                                    <p:cond delay="150"/>
                                  </p:stCondLst>
                                  <p:childTnLst>
                                    <p:animMotion origin="layout" path="M -3.125E-6 -7.40741E-7 L 0.20547 -7.40741E-7 " pathEditMode="relative" rAng="0" ptsTypes="AA">
                                      <p:cBhvr>
                                        <p:cTn id="14" dur="1000" spd="-100000" fill="hold"/>
                                        <p:tgtEl>
                                          <p:spTgt spid="28"/>
                                        </p:tgtEl>
                                        <p:attrNameLst>
                                          <p:attrName>ppt_x</p:attrName>
                                          <p:attrName>ppt_y</p:attrName>
                                        </p:attrNameLst>
                                      </p:cBhvr>
                                      <p:rCtr x="10273" y="0"/>
                                    </p:animMotion>
                                  </p:childTnLst>
                                </p:cTn>
                              </p:par>
                              <p:par>
                                <p:cTn id="15" presetID="10" presetClass="entr" presetSubtype="0" fill="hold" grpId="0" nodeType="withEffect">
                                  <p:stCondLst>
                                    <p:cond delay="30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par>
                                <p:cTn id="18" presetID="63" presetClass="path" presetSubtype="0" decel="50000" fill="hold" grpId="1" nodeType="withEffect">
                                  <p:stCondLst>
                                    <p:cond delay="300"/>
                                  </p:stCondLst>
                                  <p:childTnLst>
                                    <p:animMotion origin="layout" path="M 3.33333E-6 -7.40741E-7 L 0.20547 -7.40741E-7 " pathEditMode="relative" rAng="0" ptsTypes="AA">
                                      <p:cBhvr>
                                        <p:cTn id="19" dur="1000" spd="-100000" fill="hold"/>
                                        <p:tgtEl>
                                          <p:spTgt spid="29"/>
                                        </p:tgtEl>
                                        <p:attrNameLst>
                                          <p:attrName>ppt_x</p:attrName>
                                          <p:attrName>ppt_y</p:attrName>
                                        </p:attrNameLst>
                                      </p:cBhvr>
                                      <p:rCtr x="10273" y="0"/>
                                    </p:animMotion>
                                  </p:childTnLst>
                                </p:cTn>
                              </p:par>
                              <p:par>
                                <p:cTn id="20" presetID="10" presetClass="entr" presetSubtype="0" fill="hold" grpId="0" nodeType="withEffect">
                                  <p:stCondLst>
                                    <p:cond delay="45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63" presetClass="path" presetSubtype="0" decel="50000" fill="hold" grpId="1" nodeType="withEffect">
                                  <p:stCondLst>
                                    <p:cond delay="450"/>
                                  </p:stCondLst>
                                  <p:childTnLst>
                                    <p:animMotion origin="layout" path="M -4.16667E-7 -7.40741E-7 L 0.20547 -7.40741E-7 " pathEditMode="relative" rAng="0" ptsTypes="AA">
                                      <p:cBhvr>
                                        <p:cTn id="24" dur="1000" spd="-100000" fill="hold"/>
                                        <p:tgtEl>
                                          <p:spTgt spid="30"/>
                                        </p:tgtEl>
                                        <p:attrNameLst>
                                          <p:attrName>ppt_x</p:attrName>
                                          <p:attrName>ppt_y</p:attrName>
                                        </p:attrNameLst>
                                      </p:cBhvr>
                                      <p:rCtr x="10273" y="0"/>
                                    </p:animMotion>
                                  </p:childTnLst>
                                </p:cTn>
                              </p:par>
                              <p:par>
                                <p:cTn id="25" presetID="22" presetClass="entr" presetSubtype="8" fill="hold" grpId="0" nodeType="withEffect">
                                  <p:stCondLst>
                                    <p:cond delay="45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1250"/>
                                        <p:tgtEl>
                                          <p:spTgt spid="16"/>
                                        </p:tgtEl>
                                      </p:cBhvr>
                                    </p:animEffect>
                                  </p:childTnLst>
                                </p:cTn>
                              </p:par>
                              <p:par>
                                <p:cTn id="28" presetID="22" presetClass="entr" presetSubtype="8" fill="hold" nodeType="withEffect">
                                  <p:stCondLst>
                                    <p:cond delay="450"/>
                                  </p:stCondLst>
                                  <p:childTnLst>
                                    <p:set>
                                      <p:cBhvr>
                                        <p:cTn id="29" dur="1" fill="hold">
                                          <p:stCondLst>
                                            <p:cond delay="0"/>
                                          </p:stCondLst>
                                        </p:cTn>
                                        <p:tgtEl>
                                          <p:spTgt spid="22"/>
                                        </p:tgtEl>
                                        <p:attrNameLst>
                                          <p:attrName>style.visibility</p:attrName>
                                        </p:attrNameLst>
                                      </p:cBhvr>
                                      <p:to>
                                        <p:strVal val="visible"/>
                                      </p:to>
                                    </p:set>
                                    <p:animEffect transition="in" filter="wipe(left)">
                                      <p:cBhvr>
                                        <p:cTn id="30" dur="1250"/>
                                        <p:tgtEl>
                                          <p:spTgt spid="22"/>
                                        </p:tgtEl>
                                      </p:cBhvr>
                                    </p:animEffect>
                                  </p:childTnLst>
                                </p:cTn>
                              </p:par>
                              <p:par>
                                <p:cTn id="31" presetID="17" presetClass="entr" presetSubtype="1" fill="hold" grpId="0" nodeType="withEffect">
                                  <p:stCondLst>
                                    <p:cond delay="450"/>
                                  </p:stCondLst>
                                  <p:childTnLst>
                                    <p:set>
                                      <p:cBhvr>
                                        <p:cTn id="32" dur="1" fill="hold">
                                          <p:stCondLst>
                                            <p:cond delay="0"/>
                                          </p:stCondLst>
                                        </p:cTn>
                                        <p:tgtEl>
                                          <p:spTgt spid="23"/>
                                        </p:tgtEl>
                                        <p:attrNameLst>
                                          <p:attrName>style.visibility</p:attrName>
                                        </p:attrNameLst>
                                      </p:cBhvr>
                                      <p:to>
                                        <p:strVal val="visible"/>
                                      </p:to>
                                    </p:set>
                                    <p:anim calcmode="lin" valueType="num">
                                      <p:cBhvr>
                                        <p:cTn id="33" dur="750" fill="hold"/>
                                        <p:tgtEl>
                                          <p:spTgt spid="23"/>
                                        </p:tgtEl>
                                        <p:attrNameLst>
                                          <p:attrName>ppt_x</p:attrName>
                                        </p:attrNameLst>
                                      </p:cBhvr>
                                      <p:tavLst>
                                        <p:tav tm="0">
                                          <p:val>
                                            <p:strVal val="#ppt_x"/>
                                          </p:val>
                                        </p:tav>
                                        <p:tav tm="100000">
                                          <p:val>
                                            <p:strVal val="#ppt_x"/>
                                          </p:val>
                                        </p:tav>
                                      </p:tavLst>
                                    </p:anim>
                                    <p:anim calcmode="lin" valueType="num">
                                      <p:cBhvr>
                                        <p:cTn id="34" dur="750" fill="hold"/>
                                        <p:tgtEl>
                                          <p:spTgt spid="23"/>
                                        </p:tgtEl>
                                        <p:attrNameLst>
                                          <p:attrName>ppt_y</p:attrName>
                                        </p:attrNameLst>
                                      </p:cBhvr>
                                      <p:tavLst>
                                        <p:tav tm="0">
                                          <p:val>
                                            <p:strVal val="#ppt_y-#ppt_h/2"/>
                                          </p:val>
                                        </p:tav>
                                        <p:tav tm="100000">
                                          <p:val>
                                            <p:strVal val="#ppt_y"/>
                                          </p:val>
                                        </p:tav>
                                      </p:tavLst>
                                    </p:anim>
                                    <p:anim calcmode="lin" valueType="num">
                                      <p:cBhvr>
                                        <p:cTn id="35" dur="750" fill="hold"/>
                                        <p:tgtEl>
                                          <p:spTgt spid="23"/>
                                        </p:tgtEl>
                                        <p:attrNameLst>
                                          <p:attrName>ppt_w</p:attrName>
                                        </p:attrNameLst>
                                      </p:cBhvr>
                                      <p:tavLst>
                                        <p:tav tm="0">
                                          <p:val>
                                            <p:strVal val="#ppt_w"/>
                                          </p:val>
                                        </p:tav>
                                        <p:tav tm="100000">
                                          <p:val>
                                            <p:strVal val="#ppt_w"/>
                                          </p:val>
                                        </p:tav>
                                      </p:tavLst>
                                    </p:anim>
                                    <p:anim calcmode="lin" valueType="num">
                                      <p:cBhvr>
                                        <p:cTn id="36" dur="750" fill="hold"/>
                                        <p:tgtEl>
                                          <p:spTgt spid="23"/>
                                        </p:tgtEl>
                                        <p:attrNameLst>
                                          <p:attrName>ppt_h</p:attrName>
                                        </p:attrNameLst>
                                      </p:cBhvr>
                                      <p:tavLst>
                                        <p:tav tm="0">
                                          <p:val>
                                            <p:fltVal val="0"/>
                                          </p:val>
                                        </p:tav>
                                        <p:tav tm="100000">
                                          <p:val>
                                            <p:strVal val="#ppt_h"/>
                                          </p:val>
                                        </p:tav>
                                      </p:tavLst>
                                    </p:anim>
                                  </p:childTnLst>
                                </p:cTn>
                              </p:par>
                              <p:par>
                                <p:cTn id="37" presetID="22" presetClass="entr" presetSubtype="8" fill="hold" grpId="0" nodeType="withEffect">
                                  <p:stCondLst>
                                    <p:cond delay="1000"/>
                                  </p:stCondLst>
                                  <p:childTnLst>
                                    <p:set>
                                      <p:cBhvr>
                                        <p:cTn id="38" dur="1" fill="hold">
                                          <p:stCondLst>
                                            <p:cond delay="0"/>
                                          </p:stCondLst>
                                        </p:cTn>
                                        <p:tgtEl>
                                          <p:spTgt spid="31"/>
                                        </p:tgtEl>
                                        <p:attrNameLst>
                                          <p:attrName>style.visibility</p:attrName>
                                        </p:attrNameLst>
                                      </p:cBhvr>
                                      <p:to>
                                        <p:strVal val="visible"/>
                                      </p:to>
                                    </p:set>
                                    <p:animEffect transition="in" filter="wipe(left)">
                                      <p:cBhvr>
                                        <p:cTn id="39" dur="750"/>
                                        <p:tgtEl>
                                          <p:spTgt spid="31"/>
                                        </p:tgtEl>
                                      </p:cBhvr>
                                    </p:animEffect>
                                  </p:childTnLst>
                                </p:cTn>
                              </p:par>
                              <p:par>
                                <p:cTn id="40" presetID="10" presetClass="entr" presetSubtype="0" fill="hold" grpId="0" nodeType="withEffect">
                                  <p:stCondLst>
                                    <p:cond delay="45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35" presetClass="path" presetSubtype="0" decel="40000" fill="hold" grpId="1" nodeType="withEffect">
                                  <p:stCondLst>
                                    <p:cond delay="450"/>
                                  </p:stCondLst>
                                  <p:childTnLst>
                                    <p:animMotion origin="layout" path="M 0.03073 2.22222E-6 L -0.15925 2.22222E-6 " pathEditMode="relative" rAng="0" ptsTypes="AA">
                                      <p:cBhvr>
                                        <p:cTn id="44" dur="1000" spd="-100000" fill="hold"/>
                                        <p:tgtEl>
                                          <p:spTgt spid="20"/>
                                        </p:tgtEl>
                                        <p:attrNameLst>
                                          <p:attrName>ppt_x</p:attrName>
                                          <p:attrName>ppt_y</p:attrName>
                                        </p:attrNameLst>
                                      </p:cBhvr>
                                      <p:rCtr x="-9505" y="0"/>
                                    </p:animMotion>
                                  </p:childTnLst>
                                </p:cTn>
                              </p:par>
                              <p:par>
                                <p:cTn id="45" presetID="35" presetClass="path" presetSubtype="0" accel="40000" decel="40000" fill="hold" grpId="2" nodeType="withEffect">
                                  <p:stCondLst>
                                    <p:cond delay="1450"/>
                                  </p:stCondLst>
                                  <p:childTnLst>
                                    <p:animMotion origin="layout" path="M 0.03073 2.22222E-6 L 2.91667E-6 2.22222E-6 " pathEditMode="relative" rAng="0" ptsTypes="AA">
                                      <p:cBhvr>
                                        <p:cTn id="46" dur="750" fill="hold"/>
                                        <p:tgtEl>
                                          <p:spTgt spid="20"/>
                                        </p:tgtEl>
                                        <p:attrNameLst>
                                          <p:attrName>ppt_x</p:attrName>
                                          <p:attrName>ppt_y</p:attrName>
                                        </p:attrNameLst>
                                      </p:cBhvr>
                                      <p:rCtr x="-1536" y="0"/>
                                    </p:animMotion>
                                  </p:childTnLst>
                                </p:cTn>
                              </p:par>
                              <p:par>
                                <p:cTn id="47" presetID="10" presetClass="entr" presetSubtype="0" fill="hold" grpId="0" nodeType="withEffect">
                                  <p:stCondLst>
                                    <p:cond delay="45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35" presetClass="path" presetSubtype="0" decel="40000" fill="hold" grpId="1" nodeType="withEffect">
                                  <p:stCondLst>
                                    <p:cond delay="450"/>
                                  </p:stCondLst>
                                  <p:childTnLst>
                                    <p:animMotion origin="layout" path="M -0.0388 -0.02686 L 0.14193 0.06828 " pathEditMode="relative" rAng="0" ptsTypes="AA">
                                      <p:cBhvr>
                                        <p:cTn id="51" dur="750" spd="-100000" fill="hold"/>
                                        <p:tgtEl>
                                          <p:spTgt spid="21"/>
                                        </p:tgtEl>
                                        <p:attrNameLst>
                                          <p:attrName>ppt_x</p:attrName>
                                          <p:attrName>ppt_y</p:attrName>
                                        </p:attrNameLst>
                                      </p:cBhvr>
                                      <p:rCtr x="9036" y="4745"/>
                                    </p:animMotion>
                                  </p:childTnLst>
                                </p:cTn>
                              </p:par>
                              <p:par>
                                <p:cTn id="52" presetID="35" presetClass="path" presetSubtype="0" accel="40000" decel="40000" fill="hold" grpId="2" nodeType="withEffect">
                                  <p:stCondLst>
                                    <p:cond delay="1250"/>
                                  </p:stCondLst>
                                  <p:childTnLst>
                                    <p:animMotion origin="layout" path="M -0.0345 -0.02547 L 0.0043 -0.00278 " pathEditMode="relative" rAng="0" ptsTypes="AA">
                                      <p:cBhvr>
                                        <p:cTn id="53" dur="750" fill="hold"/>
                                        <p:tgtEl>
                                          <p:spTgt spid="21"/>
                                        </p:tgtEl>
                                        <p:attrNameLst>
                                          <p:attrName>ppt_x</p:attrName>
                                          <p:attrName>ppt_y</p:attrName>
                                        </p:attrNameLst>
                                      </p:cBhvr>
                                      <p:rCtr x="1940" y="1134"/>
                                    </p:animMotion>
                                  </p:childTnLst>
                                </p:cTn>
                              </p:par>
                              <p:par>
                                <p:cTn id="54" presetID="10" presetClass="entr" presetSubtype="0" fill="hold" nodeType="with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1000"/>
                                        <p:tgtEl>
                                          <p:spTgt spid="2"/>
                                        </p:tgtEl>
                                      </p:cBhvr>
                                    </p:animEffect>
                                  </p:childTnLst>
                                </p:cTn>
                              </p:par>
                              <p:par>
                                <p:cTn id="57" presetID="63" presetClass="path" presetSubtype="0" decel="30000" fill="hold" nodeType="withEffect">
                                  <p:stCondLst>
                                    <p:cond delay="0"/>
                                  </p:stCondLst>
                                  <p:childTnLst>
                                    <p:animMotion origin="layout" path="M -0.124349 -0.124074 L 0 0 E" pathEditMode="relative" ptsTypes="">
                                      <p:cBhvr>
                                        <p:cTn id="58" dur="1000" fill="hold"/>
                                        <p:tgtEl>
                                          <p:spTgt spid="2"/>
                                        </p:tgtEl>
                                        <p:attrNameLst>
                                          <p:attrName>ppt_x</p:attrName>
                                          <p:attrName>ppt_y</p:attrName>
                                        </p:attrNameLst>
                                      </p:cBhvr>
                                    </p:animMotion>
                                  </p:childTnLst>
                                </p:cTn>
                              </p:par>
                              <p:par>
                                <p:cTn id="59" presetID="6" presetClass="emph" presetSubtype="0" decel="30000" fill="hold" nodeType="withEffect">
                                  <p:stCondLst>
                                    <p:cond delay="0"/>
                                  </p:stCondLst>
                                  <p:childTnLst>
                                    <p:animScale>
                                      <p:cBhvr>
                                        <p:cTn id="60" dur="1000" fill="hold"/>
                                        <p:tgtEl>
                                          <p:spTgt spid="2"/>
                                        </p:tgtEl>
                                      </p:cBhvr>
                                      <p:by x="150000" y="150000"/>
                                      <p:from x="146726" y="119179"/>
                                      <p:to x="100000" y="100000"/>
                                    </p:animScale>
                                  </p:childTnLst>
                                </p:cTn>
                              </p:par>
                              <p:par>
                                <p:cTn id="61" presetID="31" presetClass="entr" presetSubtype="0" fill="hold" nodeType="withEffect">
                                  <p:stCondLst>
                                    <p:cond delay="250"/>
                                  </p:stCondLst>
                                  <p:childTnLst>
                                    <p:set>
                                      <p:cBhvr>
                                        <p:cTn id="62" dur="1" fill="hold">
                                          <p:stCondLst>
                                            <p:cond delay="0"/>
                                          </p:stCondLst>
                                        </p:cTn>
                                        <p:tgtEl>
                                          <p:spTgt spid="4"/>
                                        </p:tgtEl>
                                        <p:attrNameLst>
                                          <p:attrName>style.visibility</p:attrName>
                                        </p:attrNameLst>
                                      </p:cBhvr>
                                      <p:to>
                                        <p:strVal val="visible"/>
                                      </p:to>
                                    </p:set>
                                    <p:anim calcmode="lin" valueType="num">
                                      <p:cBhvr>
                                        <p:cTn id="63" dur="1000" fill="hold"/>
                                        <p:tgtEl>
                                          <p:spTgt spid="4"/>
                                        </p:tgtEl>
                                        <p:attrNameLst>
                                          <p:attrName>ppt_w</p:attrName>
                                        </p:attrNameLst>
                                      </p:cBhvr>
                                      <p:tavLst>
                                        <p:tav tm="0">
                                          <p:val>
                                            <p:fltVal val="0"/>
                                          </p:val>
                                        </p:tav>
                                        <p:tav tm="100000">
                                          <p:val>
                                            <p:strVal val="#ppt_w"/>
                                          </p:val>
                                        </p:tav>
                                      </p:tavLst>
                                    </p:anim>
                                    <p:anim calcmode="lin" valueType="num">
                                      <p:cBhvr>
                                        <p:cTn id="64" dur="1000" fill="hold"/>
                                        <p:tgtEl>
                                          <p:spTgt spid="4"/>
                                        </p:tgtEl>
                                        <p:attrNameLst>
                                          <p:attrName>ppt_h</p:attrName>
                                        </p:attrNameLst>
                                      </p:cBhvr>
                                      <p:tavLst>
                                        <p:tav tm="0">
                                          <p:val>
                                            <p:fltVal val="0"/>
                                          </p:val>
                                        </p:tav>
                                        <p:tav tm="100000">
                                          <p:val>
                                            <p:strVal val="#ppt_h"/>
                                          </p:val>
                                        </p:tav>
                                      </p:tavLst>
                                    </p:anim>
                                    <p:anim calcmode="lin" valueType="num">
                                      <p:cBhvr>
                                        <p:cTn id="65" dur="1000" fill="hold"/>
                                        <p:tgtEl>
                                          <p:spTgt spid="4"/>
                                        </p:tgtEl>
                                        <p:attrNameLst>
                                          <p:attrName>style.rotation</p:attrName>
                                        </p:attrNameLst>
                                      </p:cBhvr>
                                      <p:tavLst>
                                        <p:tav tm="0">
                                          <p:val>
                                            <p:fltVal val="90"/>
                                          </p:val>
                                        </p:tav>
                                        <p:tav tm="100000">
                                          <p:val>
                                            <p:fltVal val="0"/>
                                          </p:val>
                                        </p:tav>
                                      </p:tavLst>
                                    </p:anim>
                                    <p:animEffect transition="in" filter="fade">
                                      <p:cBhvr>
                                        <p:cTn id="66" dur="1000"/>
                                        <p:tgtEl>
                                          <p:spTgt spid="4"/>
                                        </p:tgtEl>
                                      </p:cBhvr>
                                    </p:animEffect>
                                  </p:childTnLst>
                                </p:cTn>
                              </p:par>
                              <p:par>
                                <p:cTn id="67" presetID="31" presetClass="entr" presetSubtype="0" fill="hold" nodeType="withEffect">
                                  <p:stCondLst>
                                    <p:cond delay="250"/>
                                  </p:stCondLst>
                                  <p:childTnLst>
                                    <p:set>
                                      <p:cBhvr>
                                        <p:cTn id="68" dur="1" fill="hold">
                                          <p:stCondLst>
                                            <p:cond delay="0"/>
                                          </p:stCondLst>
                                        </p:cTn>
                                        <p:tgtEl>
                                          <p:spTgt spid="5"/>
                                        </p:tgtEl>
                                        <p:attrNameLst>
                                          <p:attrName>style.visibility</p:attrName>
                                        </p:attrNameLst>
                                      </p:cBhvr>
                                      <p:to>
                                        <p:strVal val="visible"/>
                                      </p:to>
                                    </p:set>
                                    <p:anim calcmode="lin" valueType="num">
                                      <p:cBhvr>
                                        <p:cTn id="69" dur="1000" fill="hold"/>
                                        <p:tgtEl>
                                          <p:spTgt spid="5"/>
                                        </p:tgtEl>
                                        <p:attrNameLst>
                                          <p:attrName>ppt_w</p:attrName>
                                        </p:attrNameLst>
                                      </p:cBhvr>
                                      <p:tavLst>
                                        <p:tav tm="0">
                                          <p:val>
                                            <p:fltVal val="0"/>
                                          </p:val>
                                        </p:tav>
                                        <p:tav tm="100000">
                                          <p:val>
                                            <p:strVal val="#ppt_w"/>
                                          </p:val>
                                        </p:tav>
                                      </p:tavLst>
                                    </p:anim>
                                    <p:anim calcmode="lin" valueType="num">
                                      <p:cBhvr>
                                        <p:cTn id="70" dur="1000" fill="hold"/>
                                        <p:tgtEl>
                                          <p:spTgt spid="5"/>
                                        </p:tgtEl>
                                        <p:attrNameLst>
                                          <p:attrName>ppt_h</p:attrName>
                                        </p:attrNameLst>
                                      </p:cBhvr>
                                      <p:tavLst>
                                        <p:tav tm="0">
                                          <p:val>
                                            <p:fltVal val="0"/>
                                          </p:val>
                                        </p:tav>
                                        <p:tav tm="100000">
                                          <p:val>
                                            <p:strVal val="#ppt_h"/>
                                          </p:val>
                                        </p:tav>
                                      </p:tavLst>
                                    </p:anim>
                                    <p:anim calcmode="lin" valueType="num">
                                      <p:cBhvr>
                                        <p:cTn id="71" dur="1000" fill="hold"/>
                                        <p:tgtEl>
                                          <p:spTgt spid="5"/>
                                        </p:tgtEl>
                                        <p:attrNameLst>
                                          <p:attrName>style.rotation</p:attrName>
                                        </p:attrNameLst>
                                      </p:cBhvr>
                                      <p:tavLst>
                                        <p:tav tm="0">
                                          <p:val>
                                            <p:fltVal val="90"/>
                                          </p:val>
                                        </p:tav>
                                        <p:tav tm="100000">
                                          <p:val>
                                            <p:fltVal val="0"/>
                                          </p:val>
                                        </p:tav>
                                      </p:tavLst>
                                    </p:anim>
                                    <p:animEffect transition="in" filter="fade">
                                      <p:cBhvr>
                                        <p:cTn id="72" dur="1000"/>
                                        <p:tgtEl>
                                          <p:spTgt spid="5"/>
                                        </p:tgtEl>
                                      </p:cBhvr>
                                    </p:animEffect>
                                  </p:childTnLst>
                                </p:cTn>
                              </p:par>
                              <p:par>
                                <p:cTn id="73" presetID="31" presetClass="entr" presetSubtype="0" fill="hold" nodeType="withEffect">
                                  <p:stCondLst>
                                    <p:cond delay="250"/>
                                  </p:stCondLst>
                                  <p:childTnLst>
                                    <p:set>
                                      <p:cBhvr>
                                        <p:cTn id="74" dur="1" fill="hold">
                                          <p:stCondLst>
                                            <p:cond delay="0"/>
                                          </p:stCondLst>
                                        </p:cTn>
                                        <p:tgtEl>
                                          <p:spTgt spid="6"/>
                                        </p:tgtEl>
                                        <p:attrNameLst>
                                          <p:attrName>style.visibility</p:attrName>
                                        </p:attrNameLst>
                                      </p:cBhvr>
                                      <p:to>
                                        <p:strVal val="visible"/>
                                      </p:to>
                                    </p:set>
                                    <p:anim calcmode="lin" valueType="num">
                                      <p:cBhvr>
                                        <p:cTn id="75" dur="1000" fill="hold"/>
                                        <p:tgtEl>
                                          <p:spTgt spid="6"/>
                                        </p:tgtEl>
                                        <p:attrNameLst>
                                          <p:attrName>ppt_w</p:attrName>
                                        </p:attrNameLst>
                                      </p:cBhvr>
                                      <p:tavLst>
                                        <p:tav tm="0">
                                          <p:val>
                                            <p:fltVal val="0"/>
                                          </p:val>
                                        </p:tav>
                                        <p:tav tm="100000">
                                          <p:val>
                                            <p:strVal val="#ppt_w"/>
                                          </p:val>
                                        </p:tav>
                                      </p:tavLst>
                                    </p:anim>
                                    <p:anim calcmode="lin" valueType="num">
                                      <p:cBhvr>
                                        <p:cTn id="76" dur="1000" fill="hold"/>
                                        <p:tgtEl>
                                          <p:spTgt spid="6"/>
                                        </p:tgtEl>
                                        <p:attrNameLst>
                                          <p:attrName>ppt_h</p:attrName>
                                        </p:attrNameLst>
                                      </p:cBhvr>
                                      <p:tavLst>
                                        <p:tav tm="0">
                                          <p:val>
                                            <p:fltVal val="0"/>
                                          </p:val>
                                        </p:tav>
                                        <p:tav tm="100000">
                                          <p:val>
                                            <p:strVal val="#ppt_h"/>
                                          </p:val>
                                        </p:tav>
                                      </p:tavLst>
                                    </p:anim>
                                    <p:anim calcmode="lin" valueType="num">
                                      <p:cBhvr>
                                        <p:cTn id="77" dur="1000" fill="hold"/>
                                        <p:tgtEl>
                                          <p:spTgt spid="6"/>
                                        </p:tgtEl>
                                        <p:attrNameLst>
                                          <p:attrName>style.rotation</p:attrName>
                                        </p:attrNameLst>
                                      </p:cBhvr>
                                      <p:tavLst>
                                        <p:tav tm="0">
                                          <p:val>
                                            <p:fltVal val="90"/>
                                          </p:val>
                                        </p:tav>
                                        <p:tav tm="100000">
                                          <p:val>
                                            <p:fltVal val="0"/>
                                          </p:val>
                                        </p:tav>
                                      </p:tavLst>
                                    </p:anim>
                                    <p:animEffect transition="in" filter="fade">
                                      <p:cBhvr>
                                        <p:cTn id="78" dur="1000"/>
                                        <p:tgtEl>
                                          <p:spTgt spid="6"/>
                                        </p:tgtEl>
                                      </p:cBhvr>
                                    </p:animEffect>
                                  </p:childTnLst>
                                </p:cTn>
                              </p:par>
                              <p:par>
                                <p:cTn id="79" presetID="31" presetClass="entr" presetSubtype="0" fill="hold" grpId="0" nodeType="withEffect">
                                  <p:stCondLst>
                                    <p:cond delay="250"/>
                                  </p:stCondLst>
                                  <p:childTnLst>
                                    <p:set>
                                      <p:cBhvr>
                                        <p:cTn id="80" dur="1" fill="hold">
                                          <p:stCondLst>
                                            <p:cond delay="0"/>
                                          </p:stCondLst>
                                        </p:cTn>
                                        <p:tgtEl>
                                          <p:spTgt spid="7"/>
                                        </p:tgtEl>
                                        <p:attrNameLst>
                                          <p:attrName>style.visibility</p:attrName>
                                        </p:attrNameLst>
                                      </p:cBhvr>
                                      <p:to>
                                        <p:strVal val="visible"/>
                                      </p:to>
                                    </p:set>
                                    <p:anim calcmode="lin" valueType="num">
                                      <p:cBhvr>
                                        <p:cTn id="81" dur="1000" fill="hold"/>
                                        <p:tgtEl>
                                          <p:spTgt spid="7"/>
                                        </p:tgtEl>
                                        <p:attrNameLst>
                                          <p:attrName>ppt_w</p:attrName>
                                        </p:attrNameLst>
                                      </p:cBhvr>
                                      <p:tavLst>
                                        <p:tav tm="0">
                                          <p:val>
                                            <p:fltVal val="0"/>
                                          </p:val>
                                        </p:tav>
                                        <p:tav tm="100000">
                                          <p:val>
                                            <p:strVal val="#ppt_w"/>
                                          </p:val>
                                        </p:tav>
                                      </p:tavLst>
                                    </p:anim>
                                    <p:anim calcmode="lin" valueType="num">
                                      <p:cBhvr>
                                        <p:cTn id="82" dur="1000" fill="hold"/>
                                        <p:tgtEl>
                                          <p:spTgt spid="7"/>
                                        </p:tgtEl>
                                        <p:attrNameLst>
                                          <p:attrName>ppt_h</p:attrName>
                                        </p:attrNameLst>
                                      </p:cBhvr>
                                      <p:tavLst>
                                        <p:tav tm="0">
                                          <p:val>
                                            <p:fltVal val="0"/>
                                          </p:val>
                                        </p:tav>
                                        <p:tav tm="100000">
                                          <p:val>
                                            <p:strVal val="#ppt_h"/>
                                          </p:val>
                                        </p:tav>
                                      </p:tavLst>
                                    </p:anim>
                                    <p:anim calcmode="lin" valueType="num">
                                      <p:cBhvr>
                                        <p:cTn id="83" dur="1000" fill="hold"/>
                                        <p:tgtEl>
                                          <p:spTgt spid="7"/>
                                        </p:tgtEl>
                                        <p:attrNameLst>
                                          <p:attrName>style.rotation</p:attrName>
                                        </p:attrNameLst>
                                      </p:cBhvr>
                                      <p:tavLst>
                                        <p:tav tm="0">
                                          <p:val>
                                            <p:fltVal val="90"/>
                                          </p:val>
                                        </p:tav>
                                        <p:tav tm="100000">
                                          <p:val>
                                            <p:fltVal val="0"/>
                                          </p:val>
                                        </p:tav>
                                      </p:tavLst>
                                    </p:anim>
                                    <p:animEffect transition="in" filter="fade">
                                      <p:cBhvr>
                                        <p:cTn id="84" dur="1000"/>
                                        <p:tgtEl>
                                          <p:spTgt spid="7"/>
                                        </p:tgtEl>
                                      </p:cBhvr>
                                    </p:animEffect>
                                  </p:childTnLst>
                                </p:cTn>
                              </p:par>
                              <p:par>
                                <p:cTn id="85" presetID="31" presetClass="entr" presetSubtype="0" fill="hold" nodeType="withEffect">
                                  <p:stCondLst>
                                    <p:cond delay="250"/>
                                  </p:stCondLst>
                                  <p:childTnLst>
                                    <p:set>
                                      <p:cBhvr>
                                        <p:cTn id="86" dur="1" fill="hold">
                                          <p:stCondLst>
                                            <p:cond delay="0"/>
                                          </p:stCondLst>
                                        </p:cTn>
                                        <p:tgtEl>
                                          <p:spTgt spid="8"/>
                                        </p:tgtEl>
                                        <p:attrNameLst>
                                          <p:attrName>style.visibility</p:attrName>
                                        </p:attrNameLst>
                                      </p:cBhvr>
                                      <p:to>
                                        <p:strVal val="visible"/>
                                      </p:to>
                                    </p:set>
                                    <p:anim calcmode="lin" valueType="num">
                                      <p:cBhvr>
                                        <p:cTn id="87" dur="1000" fill="hold"/>
                                        <p:tgtEl>
                                          <p:spTgt spid="8"/>
                                        </p:tgtEl>
                                        <p:attrNameLst>
                                          <p:attrName>ppt_w</p:attrName>
                                        </p:attrNameLst>
                                      </p:cBhvr>
                                      <p:tavLst>
                                        <p:tav tm="0">
                                          <p:val>
                                            <p:fltVal val="0"/>
                                          </p:val>
                                        </p:tav>
                                        <p:tav tm="100000">
                                          <p:val>
                                            <p:strVal val="#ppt_w"/>
                                          </p:val>
                                        </p:tav>
                                      </p:tavLst>
                                    </p:anim>
                                    <p:anim calcmode="lin" valueType="num">
                                      <p:cBhvr>
                                        <p:cTn id="88" dur="1000" fill="hold"/>
                                        <p:tgtEl>
                                          <p:spTgt spid="8"/>
                                        </p:tgtEl>
                                        <p:attrNameLst>
                                          <p:attrName>ppt_h</p:attrName>
                                        </p:attrNameLst>
                                      </p:cBhvr>
                                      <p:tavLst>
                                        <p:tav tm="0">
                                          <p:val>
                                            <p:fltVal val="0"/>
                                          </p:val>
                                        </p:tav>
                                        <p:tav tm="100000">
                                          <p:val>
                                            <p:strVal val="#ppt_h"/>
                                          </p:val>
                                        </p:tav>
                                      </p:tavLst>
                                    </p:anim>
                                    <p:anim calcmode="lin" valueType="num">
                                      <p:cBhvr>
                                        <p:cTn id="89" dur="1000" fill="hold"/>
                                        <p:tgtEl>
                                          <p:spTgt spid="8"/>
                                        </p:tgtEl>
                                        <p:attrNameLst>
                                          <p:attrName>style.rotation</p:attrName>
                                        </p:attrNameLst>
                                      </p:cBhvr>
                                      <p:tavLst>
                                        <p:tav tm="0">
                                          <p:val>
                                            <p:fltVal val="90"/>
                                          </p:val>
                                        </p:tav>
                                        <p:tav tm="100000">
                                          <p:val>
                                            <p:fltVal val="0"/>
                                          </p:val>
                                        </p:tav>
                                      </p:tavLst>
                                    </p:anim>
                                    <p:animEffect transition="in" filter="fade">
                                      <p:cBhvr>
                                        <p:cTn id="90" dur="1000"/>
                                        <p:tgtEl>
                                          <p:spTgt spid="8"/>
                                        </p:tgtEl>
                                      </p:cBhvr>
                                    </p:animEffect>
                                  </p:childTnLst>
                                </p:cTn>
                              </p:par>
                              <p:par>
                                <p:cTn id="91" presetID="31" presetClass="entr" presetSubtype="0" fill="hold" nodeType="withEffect">
                                  <p:stCondLst>
                                    <p:cond delay="250"/>
                                  </p:stCondLst>
                                  <p:childTnLst>
                                    <p:set>
                                      <p:cBhvr>
                                        <p:cTn id="92" dur="1" fill="hold">
                                          <p:stCondLst>
                                            <p:cond delay="0"/>
                                          </p:stCondLst>
                                        </p:cTn>
                                        <p:tgtEl>
                                          <p:spTgt spid="9"/>
                                        </p:tgtEl>
                                        <p:attrNameLst>
                                          <p:attrName>style.visibility</p:attrName>
                                        </p:attrNameLst>
                                      </p:cBhvr>
                                      <p:to>
                                        <p:strVal val="visible"/>
                                      </p:to>
                                    </p:set>
                                    <p:anim calcmode="lin" valueType="num">
                                      <p:cBhvr>
                                        <p:cTn id="93" dur="1000" fill="hold"/>
                                        <p:tgtEl>
                                          <p:spTgt spid="9"/>
                                        </p:tgtEl>
                                        <p:attrNameLst>
                                          <p:attrName>ppt_w</p:attrName>
                                        </p:attrNameLst>
                                      </p:cBhvr>
                                      <p:tavLst>
                                        <p:tav tm="0">
                                          <p:val>
                                            <p:fltVal val="0"/>
                                          </p:val>
                                        </p:tav>
                                        <p:tav tm="100000">
                                          <p:val>
                                            <p:strVal val="#ppt_w"/>
                                          </p:val>
                                        </p:tav>
                                      </p:tavLst>
                                    </p:anim>
                                    <p:anim calcmode="lin" valueType="num">
                                      <p:cBhvr>
                                        <p:cTn id="94" dur="1000" fill="hold"/>
                                        <p:tgtEl>
                                          <p:spTgt spid="9"/>
                                        </p:tgtEl>
                                        <p:attrNameLst>
                                          <p:attrName>ppt_h</p:attrName>
                                        </p:attrNameLst>
                                      </p:cBhvr>
                                      <p:tavLst>
                                        <p:tav tm="0">
                                          <p:val>
                                            <p:fltVal val="0"/>
                                          </p:val>
                                        </p:tav>
                                        <p:tav tm="100000">
                                          <p:val>
                                            <p:strVal val="#ppt_h"/>
                                          </p:val>
                                        </p:tav>
                                      </p:tavLst>
                                    </p:anim>
                                    <p:anim calcmode="lin" valueType="num">
                                      <p:cBhvr>
                                        <p:cTn id="95" dur="1000" fill="hold"/>
                                        <p:tgtEl>
                                          <p:spTgt spid="9"/>
                                        </p:tgtEl>
                                        <p:attrNameLst>
                                          <p:attrName>style.rotation</p:attrName>
                                        </p:attrNameLst>
                                      </p:cBhvr>
                                      <p:tavLst>
                                        <p:tav tm="0">
                                          <p:val>
                                            <p:fltVal val="90"/>
                                          </p:val>
                                        </p:tav>
                                        <p:tav tm="100000">
                                          <p:val>
                                            <p:fltVal val="0"/>
                                          </p:val>
                                        </p:tav>
                                      </p:tavLst>
                                    </p:anim>
                                    <p:animEffect transition="in" filter="fade">
                                      <p:cBhvr>
                                        <p:cTn id="96" dur="1000"/>
                                        <p:tgtEl>
                                          <p:spTgt spid="9"/>
                                        </p:tgtEl>
                                      </p:cBhvr>
                                    </p:animEffect>
                                  </p:childTnLst>
                                </p:cTn>
                              </p:par>
                              <p:par>
                                <p:cTn id="97" presetID="31" presetClass="entr" presetSubtype="0" fill="hold" nodeType="withEffect">
                                  <p:stCondLst>
                                    <p:cond delay="250"/>
                                  </p:stCondLst>
                                  <p:childTnLst>
                                    <p:set>
                                      <p:cBhvr>
                                        <p:cTn id="98" dur="1" fill="hold">
                                          <p:stCondLst>
                                            <p:cond delay="0"/>
                                          </p:stCondLst>
                                        </p:cTn>
                                        <p:tgtEl>
                                          <p:spTgt spid="10"/>
                                        </p:tgtEl>
                                        <p:attrNameLst>
                                          <p:attrName>style.visibility</p:attrName>
                                        </p:attrNameLst>
                                      </p:cBhvr>
                                      <p:to>
                                        <p:strVal val="visible"/>
                                      </p:to>
                                    </p:set>
                                    <p:anim calcmode="lin" valueType="num">
                                      <p:cBhvr>
                                        <p:cTn id="99" dur="1000" fill="hold"/>
                                        <p:tgtEl>
                                          <p:spTgt spid="10"/>
                                        </p:tgtEl>
                                        <p:attrNameLst>
                                          <p:attrName>ppt_w</p:attrName>
                                        </p:attrNameLst>
                                      </p:cBhvr>
                                      <p:tavLst>
                                        <p:tav tm="0">
                                          <p:val>
                                            <p:fltVal val="0"/>
                                          </p:val>
                                        </p:tav>
                                        <p:tav tm="100000">
                                          <p:val>
                                            <p:strVal val="#ppt_w"/>
                                          </p:val>
                                        </p:tav>
                                      </p:tavLst>
                                    </p:anim>
                                    <p:anim calcmode="lin" valueType="num">
                                      <p:cBhvr>
                                        <p:cTn id="100" dur="1000" fill="hold"/>
                                        <p:tgtEl>
                                          <p:spTgt spid="10"/>
                                        </p:tgtEl>
                                        <p:attrNameLst>
                                          <p:attrName>ppt_h</p:attrName>
                                        </p:attrNameLst>
                                      </p:cBhvr>
                                      <p:tavLst>
                                        <p:tav tm="0">
                                          <p:val>
                                            <p:fltVal val="0"/>
                                          </p:val>
                                        </p:tav>
                                        <p:tav tm="100000">
                                          <p:val>
                                            <p:strVal val="#ppt_h"/>
                                          </p:val>
                                        </p:tav>
                                      </p:tavLst>
                                    </p:anim>
                                    <p:anim calcmode="lin" valueType="num">
                                      <p:cBhvr>
                                        <p:cTn id="101" dur="1000" fill="hold"/>
                                        <p:tgtEl>
                                          <p:spTgt spid="10"/>
                                        </p:tgtEl>
                                        <p:attrNameLst>
                                          <p:attrName>style.rotation</p:attrName>
                                        </p:attrNameLst>
                                      </p:cBhvr>
                                      <p:tavLst>
                                        <p:tav tm="0">
                                          <p:val>
                                            <p:fltVal val="90"/>
                                          </p:val>
                                        </p:tav>
                                        <p:tav tm="100000">
                                          <p:val>
                                            <p:fltVal val="0"/>
                                          </p:val>
                                        </p:tav>
                                      </p:tavLst>
                                    </p:anim>
                                    <p:animEffect transition="in" filter="fade">
                                      <p:cBhvr>
                                        <p:cTn id="102" dur="1000"/>
                                        <p:tgtEl>
                                          <p:spTgt spid="10"/>
                                        </p:tgtEl>
                                      </p:cBhvr>
                                    </p:animEffect>
                                  </p:childTnLst>
                                </p:cTn>
                              </p:par>
                              <p:par>
                                <p:cTn id="103" presetID="31" presetClass="entr" presetSubtype="0" fill="hold" grpId="0" nodeType="withEffect">
                                  <p:stCondLst>
                                    <p:cond delay="250"/>
                                  </p:stCondLst>
                                  <p:childTnLst>
                                    <p:set>
                                      <p:cBhvr>
                                        <p:cTn id="104" dur="1" fill="hold">
                                          <p:stCondLst>
                                            <p:cond delay="0"/>
                                          </p:stCondLst>
                                        </p:cTn>
                                        <p:tgtEl>
                                          <p:spTgt spid="11"/>
                                        </p:tgtEl>
                                        <p:attrNameLst>
                                          <p:attrName>style.visibility</p:attrName>
                                        </p:attrNameLst>
                                      </p:cBhvr>
                                      <p:to>
                                        <p:strVal val="visible"/>
                                      </p:to>
                                    </p:set>
                                    <p:anim calcmode="lin" valueType="num">
                                      <p:cBhvr>
                                        <p:cTn id="105" dur="1000" fill="hold"/>
                                        <p:tgtEl>
                                          <p:spTgt spid="11"/>
                                        </p:tgtEl>
                                        <p:attrNameLst>
                                          <p:attrName>ppt_w</p:attrName>
                                        </p:attrNameLst>
                                      </p:cBhvr>
                                      <p:tavLst>
                                        <p:tav tm="0">
                                          <p:val>
                                            <p:fltVal val="0"/>
                                          </p:val>
                                        </p:tav>
                                        <p:tav tm="100000">
                                          <p:val>
                                            <p:strVal val="#ppt_w"/>
                                          </p:val>
                                        </p:tav>
                                      </p:tavLst>
                                    </p:anim>
                                    <p:anim calcmode="lin" valueType="num">
                                      <p:cBhvr>
                                        <p:cTn id="106" dur="1000" fill="hold"/>
                                        <p:tgtEl>
                                          <p:spTgt spid="11"/>
                                        </p:tgtEl>
                                        <p:attrNameLst>
                                          <p:attrName>ppt_h</p:attrName>
                                        </p:attrNameLst>
                                      </p:cBhvr>
                                      <p:tavLst>
                                        <p:tav tm="0">
                                          <p:val>
                                            <p:fltVal val="0"/>
                                          </p:val>
                                        </p:tav>
                                        <p:tav tm="100000">
                                          <p:val>
                                            <p:strVal val="#ppt_h"/>
                                          </p:val>
                                        </p:tav>
                                      </p:tavLst>
                                    </p:anim>
                                    <p:anim calcmode="lin" valueType="num">
                                      <p:cBhvr>
                                        <p:cTn id="107" dur="1000" fill="hold"/>
                                        <p:tgtEl>
                                          <p:spTgt spid="11"/>
                                        </p:tgtEl>
                                        <p:attrNameLst>
                                          <p:attrName>style.rotation</p:attrName>
                                        </p:attrNameLst>
                                      </p:cBhvr>
                                      <p:tavLst>
                                        <p:tav tm="0">
                                          <p:val>
                                            <p:fltVal val="90"/>
                                          </p:val>
                                        </p:tav>
                                        <p:tav tm="100000">
                                          <p:val>
                                            <p:fltVal val="0"/>
                                          </p:val>
                                        </p:tav>
                                      </p:tavLst>
                                    </p:anim>
                                    <p:animEffect transition="in" filter="fade">
                                      <p:cBhvr>
                                        <p:cTn id="108"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20" grpId="0" animBg="1"/>
      <p:bldP spid="20" grpId="1" animBg="1"/>
      <p:bldP spid="20" grpId="2" animBg="1"/>
      <p:bldP spid="21" grpId="0" animBg="1"/>
      <p:bldP spid="21" grpId="1" animBg="1"/>
      <p:bldP spid="21" grpId="2" animBg="1"/>
      <p:bldP spid="16" grpId="0"/>
      <p:bldP spid="23" grpId="0" animBg="1"/>
      <p:bldP spid="27" grpId="0"/>
      <p:bldP spid="27" grpId="1"/>
      <p:bldP spid="28" grpId="0"/>
      <p:bldP spid="28" grpId="1"/>
      <p:bldP spid="29" grpId="0"/>
      <p:bldP spid="29" grpId="1"/>
      <p:bldP spid="30" grpId="0"/>
      <p:bldP spid="30" grpId="1"/>
      <p:bldP spid="3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2</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530221" y="386060"/>
            <a:ext cx="6130212" cy="523220"/>
          </a:xfrm>
          <a:prstGeom prst="rect">
            <a:avLst/>
          </a:prstGeom>
          <a:noFill/>
        </p:spPr>
        <p:txBody>
          <a:bodyPr wrap="square" rtlCol="0">
            <a:spAutoFit/>
          </a:bodyPr>
          <a:lstStyle/>
          <a:p>
            <a:r>
              <a:rPr lang="en-US" altLang="zh-CN" sz="2800" dirty="0"/>
              <a:t>Stakeholders</a:t>
            </a:r>
            <a:endParaRPr lang="zh-CN" altLang="en-US" sz="2800" dirty="0"/>
          </a:p>
        </p:txBody>
      </p:sp>
      <p:pic>
        <p:nvPicPr>
          <p:cNvPr id="1026" name="Picture 2" descr="E:\大学\202103\软件项目与过程管理\Assignment\pics\ro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9842" y="909280"/>
            <a:ext cx="4730620" cy="5816852"/>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7768786" y="2015686"/>
            <a:ext cx="3904232" cy="2585323"/>
          </a:xfrm>
          <a:prstGeom prst="rect">
            <a:avLst/>
          </a:prstGeom>
        </p:spPr>
        <p:txBody>
          <a:bodyPr wrap="square">
            <a:spAutoFit/>
          </a:bodyPr>
          <a:lstStyle/>
          <a:p>
            <a:r>
              <a:rPr lang="en-US" altLang="zh-CN" dirty="0"/>
              <a:t>This part mainly shows the organization of our group members, their character in our project and the way of communication, that’s how to compose these people together.</a:t>
            </a:r>
          </a:p>
          <a:p>
            <a:endParaRPr lang="en-US" altLang="zh-CN" dirty="0"/>
          </a:p>
          <a:p>
            <a:r>
              <a:rPr lang="en-US" altLang="zh-CN" dirty="0"/>
              <a:t>We figure out our roles in the project. </a:t>
            </a:r>
            <a:endParaRPr lang="zh-CN" altLang="en-US" dirty="0"/>
          </a:p>
        </p:txBody>
      </p:sp>
      <p:sp>
        <p:nvSpPr>
          <p:cNvPr id="6" name="TextBox 5"/>
          <p:cNvSpPr txBox="1"/>
          <p:nvPr/>
        </p:nvSpPr>
        <p:spPr>
          <a:xfrm>
            <a:off x="197707" y="1441622"/>
            <a:ext cx="2207741" cy="523220"/>
          </a:xfrm>
          <a:prstGeom prst="rect">
            <a:avLst/>
          </a:prstGeom>
          <a:noFill/>
        </p:spPr>
        <p:txBody>
          <a:bodyPr wrap="square" rtlCol="0">
            <a:spAutoFit/>
          </a:bodyPr>
          <a:lstStyle/>
          <a:p>
            <a:r>
              <a:rPr lang="en-US" altLang="zh-CN" sz="1400" dirty="0"/>
              <a:t>Requirement provide and change</a:t>
            </a:r>
            <a:endParaRPr lang="zh-CN" altLang="en-US" sz="1400" dirty="0"/>
          </a:p>
        </p:txBody>
      </p:sp>
      <p:cxnSp>
        <p:nvCxnSpPr>
          <p:cNvPr id="8" name="直接连接符 7"/>
          <p:cNvCxnSpPr>
            <a:stCxn id="6" idx="3"/>
          </p:cNvCxnSpPr>
          <p:nvPr/>
        </p:nvCxnSpPr>
        <p:spPr>
          <a:xfrm flipV="1">
            <a:off x="2405448" y="1589903"/>
            <a:ext cx="774357" cy="1133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97707" y="2164433"/>
            <a:ext cx="2207741" cy="523220"/>
          </a:xfrm>
          <a:prstGeom prst="rect">
            <a:avLst/>
          </a:prstGeom>
          <a:noFill/>
        </p:spPr>
        <p:txBody>
          <a:bodyPr wrap="square" rtlCol="0">
            <a:spAutoFit/>
          </a:bodyPr>
          <a:lstStyle/>
          <a:p>
            <a:r>
              <a:rPr lang="en-US" altLang="zh-CN" sz="1400" dirty="0"/>
              <a:t>Plan the activities and manage the team</a:t>
            </a:r>
            <a:endParaRPr lang="zh-CN" altLang="en-US" sz="1400" dirty="0"/>
          </a:p>
        </p:txBody>
      </p:sp>
      <p:cxnSp>
        <p:nvCxnSpPr>
          <p:cNvPr id="12" name="直接连接符 11"/>
          <p:cNvCxnSpPr>
            <a:stCxn id="11" idx="3"/>
          </p:cNvCxnSpPr>
          <p:nvPr/>
        </p:nvCxnSpPr>
        <p:spPr>
          <a:xfrm flipV="1">
            <a:off x="2405448" y="2312716"/>
            <a:ext cx="774357" cy="1133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97707" y="5261861"/>
            <a:ext cx="2207741" cy="523220"/>
          </a:xfrm>
          <a:prstGeom prst="rect">
            <a:avLst/>
          </a:prstGeom>
          <a:noFill/>
        </p:spPr>
        <p:txBody>
          <a:bodyPr wrap="square" rtlCol="0">
            <a:spAutoFit/>
          </a:bodyPr>
          <a:lstStyle/>
          <a:p>
            <a:r>
              <a:rPr lang="en-US" altLang="zh-CN" sz="1400" dirty="0"/>
              <a:t>Manage the development team</a:t>
            </a:r>
            <a:endParaRPr lang="zh-CN" altLang="en-US" sz="1400" dirty="0"/>
          </a:p>
        </p:txBody>
      </p:sp>
      <p:cxnSp>
        <p:nvCxnSpPr>
          <p:cNvPr id="14" name="直接连接符 13"/>
          <p:cNvCxnSpPr>
            <a:stCxn id="13" idx="3"/>
          </p:cNvCxnSpPr>
          <p:nvPr/>
        </p:nvCxnSpPr>
        <p:spPr>
          <a:xfrm flipV="1">
            <a:off x="2405448" y="5410144"/>
            <a:ext cx="774357" cy="1133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97707" y="3159211"/>
            <a:ext cx="2207741" cy="738664"/>
          </a:xfrm>
          <a:prstGeom prst="rect">
            <a:avLst/>
          </a:prstGeom>
          <a:noFill/>
        </p:spPr>
        <p:txBody>
          <a:bodyPr wrap="square" rtlCol="0">
            <a:spAutoFit/>
          </a:bodyPr>
          <a:lstStyle/>
          <a:p>
            <a:r>
              <a:rPr lang="en-US" altLang="zh-CN" sz="1400" dirty="0"/>
              <a:t>Management related activities have their responsible persons</a:t>
            </a:r>
            <a:endParaRPr lang="zh-CN" altLang="en-US" sz="1400" dirty="0"/>
          </a:p>
        </p:txBody>
      </p:sp>
      <p:cxnSp>
        <p:nvCxnSpPr>
          <p:cNvPr id="16" name="直接连接符 15"/>
          <p:cNvCxnSpPr>
            <a:stCxn id="15" idx="3"/>
          </p:cNvCxnSpPr>
          <p:nvPr/>
        </p:nvCxnSpPr>
        <p:spPr>
          <a:xfrm flipV="1">
            <a:off x="2405448" y="2687655"/>
            <a:ext cx="650790" cy="8408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15" idx="3"/>
          </p:cNvCxnSpPr>
          <p:nvPr/>
        </p:nvCxnSpPr>
        <p:spPr>
          <a:xfrm flipV="1">
            <a:off x="2405448" y="3159213"/>
            <a:ext cx="650790" cy="3693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5" idx="3"/>
          </p:cNvCxnSpPr>
          <p:nvPr/>
        </p:nvCxnSpPr>
        <p:spPr>
          <a:xfrm>
            <a:off x="2405448" y="3528543"/>
            <a:ext cx="774357" cy="15130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30658" y="6122716"/>
            <a:ext cx="2207741" cy="523220"/>
          </a:xfrm>
          <a:prstGeom prst="rect">
            <a:avLst/>
          </a:prstGeom>
          <a:noFill/>
        </p:spPr>
        <p:txBody>
          <a:bodyPr wrap="square" rtlCol="0">
            <a:spAutoFit/>
          </a:bodyPr>
          <a:lstStyle/>
          <a:p>
            <a:r>
              <a:rPr lang="en-US" altLang="zh-CN" sz="1400" dirty="0"/>
              <a:t>The development team</a:t>
            </a:r>
            <a:endParaRPr lang="zh-CN" altLang="en-US" sz="1400" dirty="0"/>
          </a:p>
        </p:txBody>
      </p:sp>
      <p:cxnSp>
        <p:nvCxnSpPr>
          <p:cNvPr id="23" name="直接连接符 22"/>
          <p:cNvCxnSpPr>
            <a:stCxn id="22" idx="3"/>
          </p:cNvCxnSpPr>
          <p:nvPr/>
        </p:nvCxnSpPr>
        <p:spPr>
          <a:xfrm flipV="1">
            <a:off x="2438399" y="5955959"/>
            <a:ext cx="741406" cy="42836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3"/>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直接连接符 44"/>
          <p:cNvCxnSpPr>
            <a:endCxn id="50" idx="4"/>
          </p:cNvCxnSpPr>
          <p:nvPr/>
        </p:nvCxnSpPr>
        <p:spPr>
          <a:xfrm flipV="1">
            <a:off x="10849455" y="72590"/>
            <a:ext cx="717471" cy="12129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endCxn id="50" idx="0"/>
          </p:cNvCxnSpPr>
          <p:nvPr/>
        </p:nvCxnSpPr>
        <p:spPr>
          <a:xfrm flipH="1" flipV="1">
            <a:off x="11641601" y="62152"/>
            <a:ext cx="879303" cy="40204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endCxn id="53" idx="7"/>
          </p:cNvCxnSpPr>
          <p:nvPr/>
        </p:nvCxnSpPr>
        <p:spPr>
          <a:xfrm flipH="1" flipV="1">
            <a:off x="11021720" y="1233762"/>
            <a:ext cx="1248321" cy="18746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a:endCxn id="50" idx="5"/>
          </p:cNvCxnSpPr>
          <p:nvPr/>
        </p:nvCxnSpPr>
        <p:spPr>
          <a:xfrm flipH="1" flipV="1">
            <a:off x="11581921" y="100103"/>
            <a:ext cx="741582" cy="136147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50" idx="6"/>
            <a:endCxn id="53" idx="1"/>
          </p:cNvCxnSpPr>
          <p:nvPr/>
        </p:nvCxnSpPr>
        <p:spPr>
          <a:xfrm flipH="1">
            <a:off x="11014716" y="108442"/>
            <a:ext cx="595288" cy="107522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50" name="椭圆 49"/>
          <p:cNvSpPr/>
          <p:nvPr/>
        </p:nvSpPr>
        <p:spPr>
          <a:xfrm rot="4922515">
            <a:off x="11562792" y="29669"/>
            <a:ext cx="82942" cy="7540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4922515">
            <a:off x="12483315" y="485620"/>
            <a:ext cx="66025" cy="6002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p:cNvCxnSpPr>
            <a:stCxn id="51" idx="5"/>
            <a:endCxn id="58" idx="1"/>
          </p:cNvCxnSpPr>
          <p:nvPr/>
        </p:nvCxnSpPr>
        <p:spPr>
          <a:xfrm flipH="1">
            <a:off x="12284366" y="541687"/>
            <a:ext cx="214175" cy="87800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53" name="椭圆 52"/>
          <p:cNvSpPr/>
          <p:nvPr/>
        </p:nvSpPr>
        <p:spPr>
          <a:xfrm rot="4922515">
            <a:off x="10959674" y="1179377"/>
            <a:ext cx="71542" cy="6503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连接符 53"/>
          <p:cNvCxnSpPr/>
          <p:nvPr/>
        </p:nvCxnSpPr>
        <p:spPr>
          <a:xfrm rot="4922515" flipH="1">
            <a:off x="10450674" y="718584"/>
            <a:ext cx="921070" cy="17273"/>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57" idx="1"/>
          </p:cNvCxnSpPr>
          <p:nvPr/>
        </p:nvCxnSpPr>
        <p:spPr>
          <a:xfrm flipV="1">
            <a:off x="9876855" y="199642"/>
            <a:ext cx="931465" cy="50041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57" idx="7"/>
          </p:cNvCxnSpPr>
          <p:nvPr/>
        </p:nvCxnSpPr>
        <p:spPr>
          <a:xfrm>
            <a:off x="9885337" y="760733"/>
            <a:ext cx="1083225" cy="47906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57" name="椭圆 56"/>
          <p:cNvSpPr/>
          <p:nvPr/>
        </p:nvSpPr>
        <p:spPr>
          <a:xfrm rot="4922515">
            <a:off x="9810188" y="694861"/>
            <a:ext cx="86651" cy="78774"/>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4922515">
            <a:off x="12220553" y="1414720"/>
            <a:ext cx="82942" cy="7540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rot="4922515">
            <a:off x="10733240" y="142426"/>
            <a:ext cx="115605" cy="105095"/>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rot="11174285">
            <a:off x="11403684" y="1570680"/>
            <a:ext cx="114883" cy="104439"/>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11174285">
            <a:off x="9179546" y="247236"/>
            <a:ext cx="82172" cy="7470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6" name="直接连接符 75"/>
          <p:cNvCxnSpPr>
            <a:stCxn id="61" idx="1"/>
            <a:endCxn id="57" idx="2"/>
          </p:cNvCxnSpPr>
          <p:nvPr/>
        </p:nvCxnSpPr>
        <p:spPr>
          <a:xfrm>
            <a:off x="9246642" y="313998"/>
            <a:ext cx="600872" cy="37734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a:stCxn id="61" idx="3"/>
          </p:cNvCxnSpPr>
          <p:nvPr/>
        </p:nvCxnSpPr>
        <p:spPr>
          <a:xfrm flipV="1">
            <a:off x="9252382" y="-142065"/>
            <a:ext cx="675550" cy="40355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18" idx="2"/>
            <a:endCxn id="13" idx="5"/>
          </p:cNvCxnSpPr>
          <p:nvPr/>
        </p:nvCxnSpPr>
        <p:spPr>
          <a:xfrm>
            <a:off x="311019" y="4017571"/>
            <a:ext cx="640772" cy="6206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7" idx="1"/>
            <a:endCxn id="6" idx="5"/>
          </p:cNvCxnSpPr>
          <p:nvPr/>
        </p:nvCxnSpPr>
        <p:spPr>
          <a:xfrm>
            <a:off x="114449" y="3156200"/>
            <a:ext cx="368021" cy="303909"/>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6" idx="1"/>
            <a:endCxn id="18" idx="5"/>
          </p:cNvCxnSpPr>
          <p:nvPr/>
        </p:nvCxnSpPr>
        <p:spPr>
          <a:xfrm flipH="1">
            <a:off x="281621" y="3499120"/>
            <a:ext cx="232171" cy="50233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18" idx="7"/>
          </p:cNvCxnSpPr>
          <p:nvPr/>
        </p:nvCxnSpPr>
        <p:spPr>
          <a:xfrm flipH="1">
            <a:off x="126438" y="4026960"/>
            <a:ext cx="152395" cy="44254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8" idx="2"/>
          </p:cNvCxnSpPr>
          <p:nvPr/>
        </p:nvCxnSpPr>
        <p:spPr>
          <a:xfrm flipV="1">
            <a:off x="152387" y="4509317"/>
            <a:ext cx="511612" cy="46457"/>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0" idx="4"/>
          </p:cNvCxnSpPr>
          <p:nvPr/>
        </p:nvCxnSpPr>
        <p:spPr>
          <a:xfrm flipV="1">
            <a:off x="413843" y="4544020"/>
            <a:ext cx="287319" cy="47313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endCxn id="24" idx="4"/>
          </p:cNvCxnSpPr>
          <p:nvPr/>
        </p:nvCxnSpPr>
        <p:spPr>
          <a:xfrm>
            <a:off x="47971" y="4573825"/>
            <a:ext cx="101544" cy="88701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0" idx="7"/>
          </p:cNvCxnSpPr>
          <p:nvPr/>
        </p:nvCxnSpPr>
        <p:spPr>
          <a:xfrm flipH="1">
            <a:off x="126361" y="5073643"/>
            <a:ext cx="256506" cy="42578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0" idx="1"/>
            <a:endCxn id="9" idx="5"/>
          </p:cNvCxnSpPr>
          <p:nvPr/>
        </p:nvCxnSpPr>
        <p:spPr>
          <a:xfrm>
            <a:off x="431883" y="5079001"/>
            <a:ext cx="159781" cy="93735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11" idx="4"/>
          </p:cNvCxnSpPr>
          <p:nvPr/>
        </p:nvCxnSpPr>
        <p:spPr>
          <a:xfrm flipH="1" flipV="1">
            <a:off x="717261" y="4531895"/>
            <a:ext cx="465790" cy="72089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9" idx="7"/>
            <a:endCxn id="24" idx="1"/>
          </p:cNvCxnSpPr>
          <p:nvPr/>
        </p:nvCxnSpPr>
        <p:spPr>
          <a:xfrm flipH="1" flipV="1">
            <a:off x="161866" y="5503176"/>
            <a:ext cx="425954" cy="548347"/>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27" idx="3"/>
            <a:endCxn id="9" idx="0"/>
          </p:cNvCxnSpPr>
          <p:nvPr/>
        </p:nvCxnSpPr>
        <p:spPr>
          <a:xfrm flipV="1">
            <a:off x="387547" y="6060728"/>
            <a:ext cx="217060" cy="62364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10" idx="2"/>
            <a:endCxn id="11" idx="6"/>
          </p:cNvCxnSpPr>
          <p:nvPr/>
        </p:nvCxnSpPr>
        <p:spPr>
          <a:xfrm>
            <a:off x="444713" y="5055602"/>
            <a:ext cx="699551" cy="22832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21" idx="3"/>
            <a:endCxn id="13" idx="0"/>
          </p:cNvCxnSpPr>
          <p:nvPr/>
        </p:nvCxnSpPr>
        <p:spPr>
          <a:xfrm flipV="1">
            <a:off x="706168" y="4142022"/>
            <a:ext cx="263822" cy="35063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11" idx="0"/>
            <a:endCxn id="9" idx="2"/>
          </p:cNvCxnSpPr>
          <p:nvPr/>
        </p:nvCxnSpPr>
        <p:spPr>
          <a:xfrm flipH="1">
            <a:off x="632193" y="5322716"/>
            <a:ext cx="543214" cy="715863"/>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9" idx="2"/>
            <a:endCxn id="35" idx="6"/>
          </p:cNvCxnSpPr>
          <p:nvPr/>
        </p:nvCxnSpPr>
        <p:spPr>
          <a:xfrm>
            <a:off x="632193" y="6038579"/>
            <a:ext cx="636954" cy="40098"/>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35" idx="1"/>
            <a:endCxn id="37" idx="4"/>
          </p:cNvCxnSpPr>
          <p:nvPr/>
        </p:nvCxnSpPr>
        <p:spPr>
          <a:xfrm>
            <a:off x="1311066" y="6101664"/>
            <a:ext cx="553226" cy="40055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35" idx="0"/>
            <a:endCxn id="27" idx="2"/>
          </p:cNvCxnSpPr>
          <p:nvPr/>
        </p:nvCxnSpPr>
        <p:spPr>
          <a:xfrm flipH="1">
            <a:off x="397493" y="6107210"/>
            <a:ext cx="894563" cy="61125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rot="11174285">
            <a:off x="304955" y="6667017"/>
            <a:ext cx="92812" cy="9281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rot="11174285">
            <a:off x="473116" y="3454599"/>
            <a:ext cx="50031" cy="500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rot="11174285">
            <a:off x="57754" y="3094147"/>
            <a:ext cx="69731" cy="697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椭圆 7"/>
          <p:cNvSpPr/>
          <p:nvPr/>
        </p:nvSpPr>
        <p:spPr>
          <a:xfrm rot="11174285">
            <a:off x="82248" y="4516779"/>
            <a:ext cx="70347" cy="7034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椭圆 8"/>
          <p:cNvSpPr/>
          <p:nvPr/>
        </p:nvSpPr>
        <p:spPr>
          <a:xfrm rot="11174285">
            <a:off x="582310" y="6010845"/>
            <a:ext cx="50031" cy="500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rot="11174285">
            <a:off x="375188" y="5016948"/>
            <a:ext cx="69731" cy="697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椭圆 10"/>
          <p:cNvSpPr/>
          <p:nvPr/>
        </p:nvSpPr>
        <p:spPr>
          <a:xfrm rot="11174285">
            <a:off x="1144056" y="5252577"/>
            <a:ext cx="70347" cy="70347"/>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rot="11174285">
            <a:off x="1618499" y="4666992"/>
            <a:ext cx="50031" cy="500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椭圆 12"/>
          <p:cNvSpPr/>
          <p:nvPr/>
        </p:nvSpPr>
        <p:spPr>
          <a:xfrm rot="11174285">
            <a:off x="938639" y="4071884"/>
            <a:ext cx="70347" cy="7034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椭圆 17"/>
          <p:cNvSpPr/>
          <p:nvPr/>
        </p:nvSpPr>
        <p:spPr>
          <a:xfrm rot="11174285">
            <a:off x="274836" y="3997454"/>
            <a:ext cx="36291" cy="3629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rot="11174285">
            <a:off x="677838" y="4486705"/>
            <a:ext cx="31836" cy="31836"/>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rot="11174285">
            <a:off x="123052" y="5460694"/>
            <a:ext cx="47738" cy="4773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rot="11174285">
            <a:off x="1268993" y="6055615"/>
            <a:ext cx="51748" cy="5174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1174285">
            <a:off x="1825297" y="6502010"/>
            <a:ext cx="70347" cy="70347"/>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rot="11174285">
            <a:off x="2250812" y="7014678"/>
            <a:ext cx="97490" cy="97490"/>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11174285">
            <a:off x="2992857" y="6770139"/>
            <a:ext cx="69731" cy="697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rot="11174285">
            <a:off x="2096191" y="6089493"/>
            <a:ext cx="42564" cy="42564"/>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连接符 43"/>
          <p:cNvCxnSpPr>
            <a:endCxn id="7" idx="5"/>
          </p:cNvCxnSpPr>
          <p:nvPr/>
        </p:nvCxnSpPr>
        <p:spPr>
          <a:xfrm>
            <a:off x="-278951" y="2488988"/>
            <a:ext cx="349742" cy="612838"/>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1269146" y="6564320"/>
            <a:ext cx="587502" cy="55285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77" name="文本框 76"/>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2</a:t>
            </a:r>
            <a:endParaRPr lang="zh-CN" altLang="en-US" sz="6000" dirty="0">
              <a:solidFill>
                <a:schemeClr val="tx1"/>
              </a:solidFill>
              <a:latin typeface="+mn-lt"/>
            </a:endParaRPr>
          </a:p>
        </p:txBody>
      </p:sp>
      <p:cxnSp>
        <p:nvCxnSpPr>
          <p:cNvPr id="78" name="直接连接符 77"/>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1530221" y="386060"/>
            <a:ext cx="6130212" cy="523220"/>
          </a:xfrm>
          <a:prstGeom prst="rect">
            <a:avLst/>
          </a:prstGeom>
          <a:noFill/>
        </p:spPr>
        <p:txBody>
          <a:bodyPr wrap="square" rtlCol="0">
            <a:spAutoFit/>
          </a:bodyPr>
          <a:lstStyle/>
          <a:p>
            <a:r>
              <a:rPr lang="en-US" altLang="zh-CN" sz="2800" dirty="0"/>
              <a:t>Work Breakdown Structure (WBS)</a:t>
            </a:r>
            <a:endParaRPr lang="zh-CN" altLang="en-US" sz="2800" dirty="0"/>
          </a:p>
        </p:txBody>
      </p:sp>
      <p:pic>
        <p:nvPicPr>
          <p:cNvPr id="2050" name="Picture 2" descr="E:\大学\202103\软件项目与过程管理\Assignment\pics\wb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3780" y="1000263"/>
            <a:ext cx="6711950" cy="536575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9457649" y="1854347"/>
            <a:ext cx="2266330" cy="4247317"/>
          </a:xfrm>
          <a:prstGeom prst="rect">
            <a:avLst/>
          </a:prstGeom>
        </p:spPr>
        <p:txBody>
          <a:bodyPr wrap="square">
            <a:spAutoFit/>
          </a:bodyPr>
          <a:lstStyle/>
          <a:p>
            <a:r>
              <a:rPr lang="en-US" altLang="zh-CN" dirty="0"/>
              <a:t>This part we will divide our project into several main parts and figure out the key activities in it.</a:t>
            </a:r>
          </a:p>
          <a:p>
            <a:endParaRPr lang="en-US" altLang="zh-CN" dirty="0"/>
          </a:p>
          <a:p>
            <a:r>
              <a:rPr lang="en-US" altLang="zh-CN" dirty="0"/>
              <a:t>The activities will be detailed in the next part.</a:t>
            </a:r>
          </a:p>
          <a:p>
            <a:endParaRPr lang="en-US" altLang="zh-CN" dirty="0"/>
          </a:p>
          <a:p>
            <a:r>
              <a:rPr lang="en-US" altLang="zh-CN" dirty="0"/>
              <a:t>We will figure out key activities and give a plan to conduct them.</a:t>
            </a:r>
            <a:endParaRPr lang="zh-CN"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p:cTn id="7" dur="1000" fill="hold"/>
                                        <p:tgtEl>
                                          <p:spTgt spid="78"/>
                                        </p:tgtEl>
                                        <p:attrNameLst>
                                          <p:attrName>ppt_w</p:attrName>
                                        </p:attrNameLst>
                                      </p:cBhvr>
                                      <p:tavLst>
                                        <p:tav tm="0">
                                          <p:val>
                                            <p:fltVal val="0"/>
                                          </p:val>
                                        </p:tav>
                                        <p:tav tm="100000">
                                          <p:val>
                                            <p:strVal val="#ppt_w"/>
                                          </p:val>
                                        </p:tav>
                                      </p:tavLst>
                                    </p:anim>
                                    <p:anim calcmode="lin" valueType="num">
                                      <p:cBhvr>
                                        <p:cTn id="8" dur="1000" fill="hold"/>
                                        <p:tgtEl>
                                          <p:spTgt spid="78"/>
                                        </p:tgtEl>
                                        <p:attrNameLst>
                                          <p:attrName>ppt_h</p:attrName>
                                        </p:attrNameLst>
                                      </p:cBhvr>
                                      <p:tavLst>
                                        <p:tav tm="0">
                                          <p:val>
                                            <p:fltVal val="0"/>
                                          </p:val>
                                        </p:tav>
                                        <p:tav tm="100000">
                                          <p:val>
                                            <p:strVal val="#ppt_h"/>
                                          </p:val>
                                        </p:tav>
                                      </p:tavLst>
                                    </p:anim>
                                    <p:anim calcmode="lin" valueType="num">
                                      <p:cBhvr>
                                        <p:cTn id="9" dur="1000" fill="hold"/>
                                        <p:tgtEl>
                                          <p:spTgt spid="78"/>
                                        </p:tgtEl>
                                        <p:attrNameLst>
                                          <p:attrName>style.rotation</p:attrName>
                                        </p:attrNameLst>
                                      </p:cBhvr>
                                      <p:tavLst>
                                        <p:tav tm="0">
                                          <p:val>
                                            <p:fltVal val="90"/>
                                          </p:val>
                                        </p:tav>
                                        <p:tav tm="100000">
                                          <p:val>
                                            <p:fltVal val="0"/>
                                          </p:val>
                                        </p:tav>
                                      </p:tavLst>
                                    </p:anim>
                                    <p:animEffect transition="in" filter="fade">
                                      <p:cBhvr>
                                        <p:cTn id="10" dur="1000"/>
                                        <p:tgtEl>
                                          <p:spTgt spid="78"/>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77"/>
                                        </p:tgtEl>
                                        <p:attrNameLst>
                                          <p:attrName>ppt_x</p:attrName>
                                          <p:attrName>ppt_y</p:attrName>
                                        </p:attrNameLst>
                                      </p:cBhvr>
                                      <p:rCtr x="1680" y="2199"/>
                                    </p:animMotion>
                                  </p:childTnLst>
                                </p:cTn>
                              </p:par>
                              <p:par>
                                <p:cTn id="16" presetID="31" presetClass="entr" presetSubtype="0" fill="hold" nodeType="withEffect">
                                  <p:stCondLst>
                                    <p:cond delay="500"/>
                                  </p:stCondLst>
                                  <p:childTnLst>
                                    <p:set>
                                      <p:cBhvr>
                                        <p:cTn id="17" dur="1" fill="hold">
                                          <p:stCondLst>
                                            <p:cond delay="0"/>
                                          </p:stCondLst>
                                        </p:cTn>
                                        <p:tgtEl>
                                          <p:spTgt spid="72"/>
                                        </p:tgtEl>
                                        <p:attrNameLst>
                                          <p:attrName>style.visibility</p:attrName>
                                        </p:attrNameLst>
                                      </p:cBhvr>
                                      <p:to>
                                        <p:strVal val="visible"/>
                                      </p:to>
                                    </p:set>
                                    <p:anim calcmode="lin" valueType="num">
                                      <p:cBhvr>
                                        <p:cTn id="18" dur="1000" fill="hold"/>
                                        <p:tgtEl>
                                          <p:spTgt spid="72"/>
                                        </p:tgtEl>
                                        <p:attrNameLst>
                                          <p:attrName>ppt_w</p:attrName>
                                        </p:attrNameLst>
                                      </p:cBhvr>
                                      <p:tavLst>
                                        <p:tav tm="0">
                                          <p:val>
                                            <p:fltVal val="0"/>
                                          </p:val>
                                        </p:tav>
                                        <p:tav tm="100000">
                                          <p:val>
                                            <p:strVal val="#ppt_w"/>
                                          </p:val>
                                        </p:tav>
                                      </p:tavLst>
                                    </p:anim>
                                    <p:anim calcmode="lin" valueType="num">
                                      <p:cBhvr>
                                        <p:cTn id="19" dur="1000" fill="hold"/>
                                        <p:tgtEl>
                                          <p:spTgt spid="72"/>
                                        </p:tgtEl>
                                        <p:attrNameLst>
                                          <p:attrName>ppt_h</p:attrName>
                                        </p:attrNameLst>
                                      </p:cBhvr>
                                      <p:tavLst>
                                        <p:tav tm="0">
                                          <p:val>
                                            <p:fltVal val="0"/>
                                          </p:val>
                                        </p:tav>
                                        <p:tav tm="100000">
                                          <p:val>
                                            <p:strVal val="#ppt_h"/>
                                          </p:val>
                                        </p:tav>
                                      </p:tavLst>
                                    </p:anim>
                                    <p:anim calcmode="lin" valueType="num">
                                      <p:cBhvr>
                                        <p:cTn id="20" dur="1000" fill="hold"/>
                                        <p:tgtEl>
                                          <p:spTgt spid="72"/>
                                        </p:tgtEl>
                                        <p:attrNameLst>
                                          <p:attrName>style.rotation</p:attrName>
                                        </p:attrNameLst>
                                      </p:cBhvr>
                                      <p:tavLst>
                                        <p:tav tm="0">
                                          <p:val>
                                            <p:fltVal val="90"/>
                                          </p:val>
                                        </p:tav>
                                        <p:tav tm="100000">
                                          <p:val>
                                            <p:fltVal val="0"/>
                                          </p:val>
                                        </p:tav>
                                      </p:tavLst>
                                    </p:anim>
                                    <p:animEffect transition="in" filter="fade">
                                      <p:cBhvr>
                                        <p:cTn id="21" dur="1000"/>
                                        <p:tgtEl>
                                          <p:spTgt spid="72"/>
                                        </p:tgtEl>
                                      </p:cBhvr>
                                    </p:animEffect>
                                  </p:childTnLst>
                                </p:cTn>
                              </p:par>
                              <p:par>
                                <p:cTn id="22" presetID="31" presetClass="entr" presetSubtype="0" fill="hold" nodeType="withEffect">
                                  <p:stCondLst>
                                    <p:cond delay="500"/>
                                  </p:stCondLst>
                                  <p:childTnLst>
                                    <p:set>
                                      <p:cBhvr>
                                        <p:cTn id="23" dur="1" fill="hold">
                                          <p:stCondLst>
                                            <p:cond delay="0"/>
                                          </p:stCondLst>
                                        </p:cTn>
                                        <p:tgtEl>
                                          <p:spTgt spid="39"/>
                                        </p:tgtEl>
                                        <p:attrNameLst>
                                          <p:attrName>style.visibility</p:attrName>
                                        </p:attrNameLst>
                                      </p:cBhvr>
                                      <p:to>
                                        <p:strVal val="visible"/>
                                      </p:to>
                                    </p:set>
                                    <p:anim calcmode="lin" valueType="num">
                                      <p:cBhvr>
                                        <p:cTn id="24" dur="1000" fill="hold"/>
                                        <p:tgtEl>
                                          <p:spTgt spid="39"/>
                                        </p:tgtEl>
                                        <p:attrNameLst>
                                          <p:attrName>ppt_w</p:attrName>
                                        </p:attrNameLst>
                                      </p:cBhvr>
                                      <p:tavLst>
                                        <p:tav tm="0">
                                          <p:val>
                                            <p:fltVal val="0"/>
                                          </p:val>
                                        </p:tav>
                                        <p:tav tm="100000">
                                          <p:val>
                                            <p:strVal val="#ppt_w"/>
                                          </p:val>
                                        </p:tav>
                                      </p:tavLst>
                                    </p:anim>
                                    <p:anim calcmode="lin" valueType="num">
                                      <p:cBhvr>
                                        <p:cTn id="25" dur="1000" fill="hold"/>
                                        <p:tgtEl>
                                          <p:spTgt spid="39"/>
                                        </p:tgtEl>
                                        <p:attrNameLst>
                                          <p:attrName>ppt_h</p:attrName>
                                        </p:attrNameLst>
                                      </p:cBhvr>
                                      <p:tavLst>
                                        <p:tav tm="0">
                                          <p:val>
                                            <p:fltVal val="0"/>
                                          </p:val>
                                        </p:tav>
                                        <p:tav tm="100000">
                                          <p:val>
                                            <p:strVal val="#ppt_h"/>
                                          </p:val>
                                        </p:tav>
                                      </p:tavLst>
                                    </p:anim>
                                    <p:anim calcmode="lin" valueType="num">
                                      <p:cBhvr>
                                        <p:cTn id="26" dur="1000" fill="hold"/>
                                        <p:tgtEl>
                                          <p:spTgt spid="39"/>
                                        </p:tgtEl>
                                        <p:attrNameLst>
                                          <p:attrName>style.rotation</p:attrName>
                                        </p:attrNameLst>
                                      </p:cBhvr>
                                      <p:tavLst>
                                        <p:tav tm="0">
                                          <p:val>
                                            <p:fltVal val="90"/>
                                          </p:val>
                                        </p:tav>
                                        <p:tav tm="100000">
                                          <p:val>
                                            <p:fltVal val="0"/>
                                          </p:val>
                                        </p:tav>
                                      </p:tavLst>
                                    </p:anim>
                                    <p:animEffect transition="in" filter="fade">
                                      <p:cBhvr>
                                        <p:cTn id="27" dur="1000"/>
                                        <p:tgtEl>
                                          <p:spTgt spid="39"/>
                                        </p:tgtEl>
                                      </p:cBhvr>
                                    </p:animEffect>
                                  </p:childTnLst>
                                </p:cTn>
                              </p:par>
                              <p:par>
                                <p:cTn id="28" presetID="31" presetClass="entr" presetSubtype="0" fill="hold" nodeType="withEffect">
                                  <p:stCondLst>
                                    <p:cond delay="500"/>
                                  </p:stCondLst>
                                  <p:childTnLst>
                                    <p:set>
                                      <p:cBhvr>
                                        <p:cTn id="29" dur="1" fill="hold">
                                          <p:stCondLst>
                                            <p:cond delay="0"/>
                                          </p:stCondLst>
                                        </p:cTn>
                                        <p:tgtEl>
                                          <p:spTgt spid="41"/>
                                        </p:tgtEl>
                                        <p:attrNameLst>
                                          <p:attrName>style.visibility</p:attrName>
                                        </p:attrNameLst>
                                      </p:cBhvr>
                                      <p:to>
                                        <p:strVal val="visible"/>
                                      </p:to>
                                    </p:set>
                                    <p:anim calcmode="lin" valueType="num">
                                      <p:cBhvr>
                                        <p:cTn id="30" dur="1000" fill="hold"/>
                                        <p:tgtEl>
                                          <p:spTgt spid="41"/>
                                        </p:tgtEl>
                                        <p:attrNameLst>
                                          <p:attrName>ppt_w</p:attrName>
                                        </p:attrNameLst>
                                      </p:cBhvr>
                                      <p:tavLst>
                                        <p:tav tm="0">
                                          <p:val>
                                            <p:fltVal val="0"/>
                                          </p:val>
                                        </p:tav>
                                        <p:tav tm="100000">
                                          <p:val>
                                            <p:strVal val="#ppt_w"/>
                                          </p:val>
                                        </p:tav>
                                      </p:tavLst>
                                    </p:anim>
                                    <p:anim calcmode="lin" valueType="num">
                                      <p:cBhvr>
                                        <p:cTn id="31" dur="1000" fill="hold"/>
                                        <p:tgtEl>
                                          <p:spTgt spid="41"/>
                                        </p:tgtEl>
                                        <p:attrNameLst>
                                          <p:attrName>ppt_h</p:attrName>
                                        </p:attrNameLst>
                                      </p:cBhvr>
                                      <p:tavLst>
                                        <p:tav tm="0">
                                          <p:val>
                                            <p:fltVal val="0"/>
                                          </p:val>
                                        </p:tav>
                                        <p:tav tm="100000">
                                          <p:val>
                                            <p:strVal val="#ppt_h"/>
                                          </p:val>
                                        </p:tav>
                                      </p:tavLst>
                                    </p:anim>
                                    <p:anim calcmode="lin" valueType="num">
                                      <p:cBhvr>
                                        <p:cTn id="32" dur="1000" fill="hold"/>
                                        <p:tgtEl>
                                          <p:spTgt spid="41"/>
                                        </p:tgtEl>
                                        <p:attrNameLst>
                                          <p:attrName>style.rotation</p:attrName>
                                        </p:attrNameLst>
                                      </p:cBhvr>
                                      <p:tavLst>
                                        <p:tav tm="0">
                                          <p:val>
                                            <p:fltVal val="90"/>
                                          </p:val>
                                        </p:tav>
                                        <p:tav tm="100000">
                                          <p:val>
                                            <p:fltVal val="0"/>
                                          </p:val>
                                        </p:tav>
                                      </p:tavLst>
                                    </p:anim>
                                    <p:animEffect transition="in" filter="fade">
                                      <p:cBhvr>
                                        <p:cTn id="33" dur="1000"/>
                                        <p:tgtEl>
                                          <p:spTgt spid="41"/>
                                        </p:tgtEl>
                                      </p:cBhvr>
                                    </p:animEffect>
                                  </p:childTnLst>
                                </p:cTn>
                              </p:par>
                              <p:par>
                                <p:cTn id="34" presetID="31" presetClass="entr" presetSubtype="0" fill="hold" nodeType="withEffect">
                                  <p:stCondLst>
                                    <p:cond delay="500"/>
                                  </p:stCondLst>
                                  <p:childTnLst>
                                    <p:set>
                                      <p:cBhvr>
                                        <p:cTn id="35" dur="1" fill="hold">
                                          <p:stCondLst>
                                            <p:cond delay="0"/>
                                          </p:stCondLst>
                                        </p:cTn>
                                        <p:tgtEl>
                                          <p:spTgt spid="38"/>
                                        </p:tgtEl>
                                        <p:attrNameLst>
                                          <p:attrName>style.visibility</p:attrName>
                                        </p:attrNameLst>
                                      </p:cBhvr>
                                      <p:to>
                                        <p:strVal val="visible"/>
                                      </p:to>
                                    </p:set>
                                    <p:anim calcmode="lin" valueType="num">
                                      <p:cBhvr>
                                        <p:cTn id="36" dur="1000" fill="hold"/>
                                        <p:tgtEl>
                                          <p:spTgt spid="38"/>
                                        </p:tgtEl>
                                        <p:attrNameLst>
                                          <p:attrName>ppt_w</p:attrName>
                                        </p:attrNameLst>
                                      </p:cBhvr>
                                      <p:tavLst>
                                        <p:tav tm="0">
                                          <p:val>
                                            <p:fltVal val="0"/>
                                          </p:val>
                                        </p:tav>
                                        <p:tav tm="100000">
                                          <p:val>
                                            <p:strVal val="#ppt_w"/>
                                          </p:val>
                                        </p:tav>
                                      </p:tavLst>
                                    </p:anim>
                                    <p:anim calcmode="lin" valueType="num">
                                      <p:cBhvr>
                                        <p:cTn id="37" dur="1000" fill="hold"/>
                                        <p:tgtEl>
                                          <p:spTgt spid="38"/>
                                        </p:tgtEl>
                                        <p:attrNameLst>
                                          <p:attrName>ppt_h</p:attrName>
                                        </p:attrNameLst>
                                      </p:cBhvr>
                                      <p:tavLst>
                                        <p:tav tm="0">
                                          <p:val>
                                            <p:fltVal val="0"/>
                                          </p:val>
                                        </p:tav>
                                        <p:tav tm="100000">
                                          <p:val>
                                            <p:strVal val="#ppt_h"/>
                                          </p:val>
                                        </p:tav>
                                      </p:tavLst>
                                    </p:anim>
                                    <p:anim calcmode="lin" valueType="num">
                                      <p:cBhvr>
                                        <p:cTn id="38" dur="1000" fill="hold"/>
                                        <p:tgtEl>
                                          <p:spTgt spid="38"/>
                                        </p:tgtEl>
                                        <p:attrNameLst>
                                          <p:attrName>style.rotation</p:attrName>
                                        </p:attrNameLst>
                                      </p:cBhvr>
                                      <p:tavLst>
                                        <p:tav tm="0">
                                          <p:val>
                                            <p:fltVal val="90"/>
                                          </p:val>
                                        </p:tav>
                                        <p:tav tm="100000">
                                          <p:val>
                                            <p:fltVal val="0"/>
                                          </p:val>
                                        </p:tav>
                                      </p:tavLst>
                                    </p:anim>
                                    <p:animEffect transition="in" filter="fade">
                                      <p:cBhvr>
                                        <p:cTn id="39" dur="1000"/>
                                        <p:tgtEl>
                                          <p:spTgt spid="38"/>
                                        </p:tgtEl>
                                      </p:cBhvr>
                                    </p:animEffect>
                                  </p:childTnLst>
                                </p:cTn>
                              </p:par>
                              <p:par>
                                <p:cTn id="40" presetID="31" presetClass="entr" presetSubtype="0" fill="hold" nodeType="withEffect">
                                  <p:stCondLst>
                                    <p:cond delay="500"/>
                                  </p:stCondLst>
                                  <p:childTnLst>
                                    <p:set>
                                      <p:cBhvr>
                                        <p:cTn id="41" dur="1" fill="hold">
                                          <p:stCondLst>
                                            <p:cond delay="0"/>
                                          </p:stCondLst>
                                        </p:cTn>
                                        <p:tgtEl>
                                          <p:spTgt spid="29"/>
                                        </p:tgtEl>
                                        <p:attrNameLst>
                                          <p:attrName>style.visibility</p:attrName>
                                        </p:attrNameLst>
                                      </p:cBhvr>
                                      <p:to>
                                        <p:strVal val="visible"/>
                                      </p:to>
                                    </p:set>
                                    <p:anim calcmode="lin" valueType="num">
                                      <p:cBhvr>
                                        <p:cTn id="42" dur="1000" fill="hold"/>
                                        <p:tgtEl>
                                          <p:spTgt spid="29"/>
                                        </p:tgtEl>
                                        <p:attrNameLst>
                                          <p:attrName>ppt_w</p:attrName>
                                        </p:attrNameLst>
                                      </p:cBhvr>
                                      <p:tavLst>
                                        <p:tav tm="0">
                                          <p:val>
                                            <p:fltVal val="0"/>
                                          </p:val>
                                        </p:tav>
                                        <p:tav tm="100000">
                                          <p:val>
                                            <p:strVal val="#ppt_w"/>
                                          </p:val>
                                        </p:tav>
                                      </p:tavLst>
                                    </p:anim>
                                    <p:anim calcmode="lin" valueType="num">
                                      <p:cBhvr>
                                        <p:cTn id="43" dur="1000" fill="hold"/>
                                        <p:tgtEl>
                                          <p:spTgt spid="29"/>
                                        </p:tgtEl>
                                        <p:attrNameLst>
                                          <p:attrName>ppt_h</p:attrName>
                                        </p:attrNameLst>
                                      </p:cBhvr>
                                      <p:tavLst>
                                        <p:tav tm="0">
                                          <p:val>
                                            <p:fltVal val="0"/>
                                          </p:val>
                                        </p:tav>
                                        <p:tav tm="100000">
                                          <p:val>
                                            <p:strVal val="#ppt_h"/>
                                          </p:val>
                                        </p:tav>
                                      </p:tavLst>
                                    </p:anim>
                                    <p:anim calcmode="lin" valueType="num">
                                      <p:cBhvr>
                                        <p:cTn id="44" dur="1000" fill="hold"/>
                                        <p:tgtEl>
                                          <p:spTgt spid="29"/>
                                        </p:tgtEl>
                                        <p:attrNameLst>
                                          <p:attrName>style.rotation</p:attrName>
                                        </p:attrNameLst>
                                      </p:cBhvr>
                                      <p:tavLst>
                                        <p:tav tm="0">
                                          <p:val>
                                            <p:fltVal val="90"/>
                                          </p:val>
                                        </p:tav>
                                        <p:tav tm="100000">
                                          <p:val>
                                            <p:fltVal val="0"/>
                                          </p:val>
                                        </p:tav>
                                      </p:tavLst>
                                    </p:anim>
                                    <p:animEffect transition="in" filter="fade">
                                      <p:cBhvr>
                                        <p:cTn id="45" dur="1000"/>
                                        <p:tgtEl>
                                          <p:spTgt spid="29"/>
                                        </p:tgtEl>
                                      </p:cBhvr>
                                    </p:animEffect>
                                  </p:childTnLst>
                                </p:cTn>
                              </p:par>
                              <p:par>
                                <p:cTn id="46" presetID="31" presetClass="entr" presetSubtype="0" fill="hold" nodeType="withEffect">
                                  <p:stCondLst>
                                    <p:cond delay="500"/>
                                  </p:stCondLst>
                                  <p:childTnLst>
                                    <p:set>
                                      <p:cBhvr>
                                        <p:cTn id="47" dur="1" fill="hold">
                                          <p:stCondLst>
                                            <p:cond delay="0"/>
                                          </p:stCondLst>
                                        </p:cTn>
                                        <p:tgtEl>
                                          <p:spTgt spid="36"/>
                                        </p:tgtEl>
                                        <p:attrNameLst>
                                          <p:attrName>style.visibility</p:attrName>
                                        </p:attrNameLst>
                                      </p:cBhvr>
                                      <p:to>
                                        <p:strVal val="visible"/>
                                      </p:to>
                                    </p:set>
                                    <p:anim calcmode="lin" valueType="num">
                                      <p:cBhvr>
                                        <p:cTn id="48" dur="1000" fill="hold"/>
                                        <p:tgtEl>
                                          <p:spTgt spid="36"/>
                                        </p:tgtEl>
                                        <p:attrNameLst>
                                          <p:attrName>ppt_w</p:attrName>
                                        </p:attrNameLst>
                                      </p:cBhvr>
                                      <p:tavLst>
                                        <p:tav tm="0">
                                          <p:val>
                                            <p:fltVal val="0"/>
                                          </p:val>
                                        </p:tav>
                                        <p:tav tm="100000">
                                          <p:val>
                                            <p:strVal val="#ppt_w"/>
                                          </p:val>
                                        </p:tav>
                                      </p:tavLst>
                                    </p:anim>
                                    <p:anim calcmode="lin" valueType="num">
                                      <p:cBhvr>
                                        <p:cTn id="49" dur="1000" fill="hold"/>
                                        <p:tgtEl>
                                          <p:spTgt spid="36"/>
                                        </p:tgtEl>
                                        <p:attrNameLst>
                                          <p:attrName>ppt_h</p:attrName>
                                        </p:attrNameLst>
                                      </p:cBhvr>
                                      <p:tavLst>
                                        <p:tav tm="0">
                                          <p:val>
                                            <p:fltVal val="0"/>
                                          </p:val>
                                        </p:tav>
                                        <p:tav tm="100000">
                                          <p:val>
                                            <p:strVal val="#ppt_h"/>
                                          </p:val>
                                        </p:tav>
                                      </p:tavLst>
                                    </p:anim>
                                    <p:anim calcmode="lin" valueType="num">
                                      <p:cBhvr>
                                        <p:cTn id="50" dur="1000" fill="hold"/>
                                        <p:tgtEl>
                                          <p:spTgt spid="36"/>
                                        </p:tgtEl>
                                        <p:attrNameLst>
                                          <p:attrName>style.rotation</p:attrName>
                                        </p:attrNameLst>
                                      </p:cBhvr>
                                      <p:tavLst>
                                        <p:tav tm="0">
                                          <p:val>
                                            <p:fltVal val="90"/>
                                          </p:val>
                                        </p:tav>
                                        <p:tav tm="100000">
                                          <p:val>
                                            <p:fltVal val="0"/>
                                          </p:val>
                                        </p:tav>
                                      </p:tavLst>
                                    </p:anim>
                                    <p:animEffect transition="in" filter="fade">
                                      <p:cBhvr>
                                        <p:cTn id="51" dur="1000"/>
                                        <p:tgtEl>
                                          <p:spTgt spid="36"/>
                                        </p:tgtEl>
                                      </p:cBhvr>
                                    </p:animEffect>
                                  </p:childTnLst>
                                </p:cTn>
                              </p:par>
                              <p:par>
                                <p:cTn id="52" presetID="31" presetClass="entr" presetSubtype="0" fill="hold" nodeType="withEffect">
                                  <p:stCondLst>
                                    <p:cond delay="500"/>
                                  </p:stCondLst>
                                  <p:childTnLst>
                                    <p:set>
                                      <p:cBhvr>
                                        <p:cTn id="53" dur="1" fill="hold">
                                          <p:stCondLst>
                                            <p:cond delay="0"/>
                                          </p:stCondLst>
                                        </p:cTn>
                                        <p:tgtEl>
                                          <p:spTgt spid="25"/>
                                        </p:tgtEl>
                                        <p:attrNameLst>
                                          <p:attrName>style.visibility</p:attrName>
                                        </p:attrNameLst>
                                      </p:cBhvr>
                                      <p:to>
                                        <p:strVal val="visible"/>
                                      </p:to>
                                    </p:set>
                                    <p:anim calcmode="lin" valueType="num">
                                      <p:cBhvr>
                                        <p:cTn id="54" dur="1000" fill="hold"/>
                                        <p:tgtEl>
                                          <p:spTgt spid="25"/>
                                        </p:tgtEl>
                                        <p:attrNameLst>
                                          <p:attrName>ppt_w</p:attrName>
                                        </p:attrNameLst>
                                      </p:cBhvr>
                                      <p:tavLst>
                                        <p:tav tm="0">
                                          <p:val>
                                            <p:fltVal val="0"/>
                                          </p:val>
                                        </p:tav>
                                        <p:tav tm="100000">
                                          <p:val>
                                            <p:strVal val="#ppt_w"/>
                                          </p:val>
                                        </p:tav>
                                      </p:tavLst>
                                    </p:anim>
                                    <p:anim calcmode="lin" valueType="num">
                                      <p:cBhvr>
                                        <p:cTn id="55" dur="1000" fill="hold"/>
                                        <p:tgtEl>
                                          <p:spTgt spid="25"/>
                                        </p:tgtEl>
                                        <p:attrNameLst>
                                          <p:attrName>ppt_h</p:attrName>
                                        </p:attrNameLst>
                                      </p:cBhvr>
                                      <p:tavLst>
                                        <p:tav tm="0">
                                          <p:val>
                                            <p:fltVal val="0"/>
                                          </p:val>
                                        </p:tav>
                                        <p:tav tm="100000">
                                          <p:val>
                                            <p:strVal val="#ppt_h"/>
                                          </p:val>
                                        </p:tav>
                                      </p:tavLst>
                                    </p:anim>
                                    <p:anim calcmode="lin" valueType="num">
                                      <p:cBhvr>
                                        <p:cTn id="56" dur="1000" fill="hold"/>
                                        <p:tgtEl>
                                          <p:spTgt spid="25"/>
                                        </p:tgtEl>
                                        <p:attrNameLst>
                                          <p:attrName>style.rotation</p:attrName>
                                        </p:attrNameLst>
                                      </p:cBhvr>
                                      <p:tavLst>
                                        <p:tav tm="0">
                                          <p:val>
                                            <p:fltVal val="90"/>
                                          </p:val>
                                        </p:tav>
                                        <p:tav tm="100000">
                                          <p:val>
                                            <p:fltVal val="0"/>
                                          </p:val>
                                        </p:tav>
                                      </p:tavLst>
                                    </p:anim>
                                    <p:animEffect transition="in" filter="fade">
                                      <p:cBhvr>
                                        <p:cTn id="57" dur="1000"/>
                                        <p:tgtEl>
                                          <p:spTgt spid="25"/>
                                        </p:tgtEl>
                                      </p:cBhvr>
                                    </p:animEffect>
                                  </p:childTnLst>
                                </p:cTn>
                              </p:par>
                              <p:par>
                                <p:cTn id="58" presetID="31" presetClass="entr" presetSubtype="0" fill="hold" nodeType="withEffect">
                                  <p:stCondLst>
                                    <p:cond delay="500"/>
                                  </p:stCondLst>
                                  <p:childTnLst>
                                    <p:set>
                                      <p:cBhvr>
                                        <p:cTn id="59" dur="1" fill="hold">
                                          <p:stCondLst>
                                            <p:cond delay="0"/>
                                          </p:stCondLst>
                                        </p:cTn>
                                        <p:tgtEl>
                                          <p:spTgt spid="30"/>
                                        </p:tgtEl>
                                        <p:attrNameLst>
                                          <p:attrName>style.visibility</p:attrName>
                                        </p:attrNameLst>
                                      </p:cBhvr>
                                      <p:to>
                                        <p:strVal val="visible"/>
                                      </p:to>
                                    </p:set>
                                    <p:anim calcmode="lin" valueType="num">
                                      <p:cBhvr>
                                        <p:cTn id="60" dur="1000" fill="hold"/>
                                        <p:tgtEl>
                                          <p:spTgt spid="30"/>
                                        </p:tgtEl>
                                        <p:attrNameLst>
                                          <p:attrName>ppt_w</p:attrName>
                                        </p:attrNameLst>
                                      </p:cBhvr>
                                      <p:tavLst>
                                        <p:tav tm="0">
                                          <p:val>
                                            <p:fltVal val="0"/>
                                          </p:val>
                                        </p:tav>
                                        <p:tav tm="100000">
                                          <p:val>
                                            <p:strVal val="#ppt_w"/>
                                          </p:val>
                                        </p:tav>
                                      </p:tavLst>
                                    </p:anim>
                                    <p:anim calcmode="lin" valueType="num">
                                      <p:cBhvr>
                                        <p:cTn id="61" dur="1000" fill="hold"/>
                                        <p:tgtEl>
                                          <p:spTgt spid="30"/>
                                        </p:tgtEl>
                                        <p:attrNameLst>
                                          <p:attrName>ppt_h</p:attrName>
                                        </p:attrNameLst>
                                      </p:cBhvr>
                                      <p:tavLst>
                                        <p:tav tm="0">
                                          <p:val>
                                            <p:fltVal val="0"/>
                                          </p:val>
                                        </p:tav>
                                        <p:tav tm="100000">
                                          <p:val>
                                            <p:strVal val="#ppt_h"/>
                                          </p:val>
                                        </p:tav>
                                      </p:tavLst>
                                    </p:anim>
                                    <p:anim calcmode="lin" valueType="num">
                                      <p:cBhvr>
                                        <p:cTn id="62" dur="1000" fill="hold"/>
                                        <p:tgtEl>
                                          <p:spTgt spid="30"/>
                                        </p:tgtEl>
                                        <p:attrNameLst>
                                          <p:attrName>style.rotation</p:attrName>
                                        </p:attrNameLst>
                                      </p:cBhvr>
                                      <p:tavLst>
                                        <p:tav tm="0">
                                          <p:val>
                                            <p:fltVal val="90"/>
                                          </p:val>
                                        </p:tav>
                                        <p:tav tm="100000">
                                          <p:val>
                                            <p:fltVal val="0"/>
                                          </p:val>
                                        </p:tav>
                                      </p:tavLst>
                                    </p:anim>
                                    <p:animEffect transition="in" filter="fade">
                                      <p:cBhvr>
                                        <p:cTn id="63" dur="1000"/>
                                        <p:tgtEl>
                                          <p:spTgt spid="30"/>
                                        </p:tgtEl>
                                      </p:cBhvr>
                                    </p:animEffect>
                                  </p:childTnLst>
                                </p:cTn>
                              </p:par>
                              <p:par>
                                <p:cTn id="64" presetID="31" presetClass="entr" presetSubtype="0" fill="hold" nodeType="withEffect">
                                  <p:stCondLst>
                                    <p:cond delay="500"/>
                                  </p:stCondLst>
                                  <p:childTnLst>
                                    <p:set>
                                      <p:cBhvr>
                                        <p:cTn id="65" dur="1" fill="hold">
                                          <p:stCondLst>
                                            <p:cond delay="0"/>
                                          </p:stCondLst>
                                        </p:cTn>
                                        <p:tgtEl>
                                          <p:spTgt spid="26"/>
                                        </p:tgtEl>
                                        <p:attrNameLst>
                                          <p:attrName>style.visibility</p:attrName>
                                        </p:attrNameLst>
                                      </p:cBhvr>
                                      <p:to>
                                        <p:strVal val="visible"/>
                                      </p:to>
                                    </p:set>
                                    <p:anim calcmode="lin" valueType="num">
                                      <p:cBhvr>
                                        <p:cTn id="66" dur="1000" fill="hold"/>
                                        <p:tgtEl>
                                          <p:spTgt spid="26"/>
                                        </p:tgtEl>
                                        <p:attrNameLst>
                                          <p:attrName>ppt_w</p:attrName>
                                        </p:attrNameLst>
                                      </p:cBhvr>
                                      <p:tavLst>
                                        <p:tav tm="0">
                                          <p:val>
                                            <p:fltVal val="0"/>
                                          </p:val>
                                        </p:tav>
                                        <p:tav tm="100000">
                                          <p:val>
                                            <p:strVal val="#ppt_w"/>
                                          </p:val>
                                        </p:tav>
                                      </p:tavLst>
                                    </p:anim>
                                    <p:anim calcmode="lin" valueType="num">
                                      <p:cBhvr>
                                        <p:cTn id="67" dur="1000" fill="hold"/>
                                        <p:tgtEl>
                                          <p:spTgt spid="26"/>
                                        </p:tgtEl>
                                        <p:attrNameLst>
                                          <p:attrName>ppt_h</p:attrName>
                                        </p:attrNameLst>
                                      </p:cBhvr>
                                      <p:tavLst>
                                        <p:tav tm="0">
                                          <p:val>
                                            <p:fltVal val="0"/>
                                          </p:val>
                                        </p:tav>
                                        <p:tav tm="100000">
                                          <p:val>
                                            <p:strVal val="#ppt_h"/>
                                          </p:val>
                                        </p:tav>
                                      </p:tavLst>
                                    </p:anim>
                                    <p:anim calcmode="lin" valueType="num">
                                      <p:cBhvr>
                                        <p:cTn id="68" dur="1000" fill="hold"/>
                                        <p:tgtEl>
                                          <p:spTgt spid="26"/>
                                        </p:tgtEl>
                                        <p:attrNameLst>
                                          <p:attrName>style.rotation</p:attrName>
                                        </p:attrNameLst>
                                      </p:cBhvr>
                                      <p:tavLst>
                                        <p:tav tm="0">
                                          <p:val>
                                            <p:fltVal val="90"/>
                                          </p:val>
                                        </p:tav>
                                        <p:tav tm="100000">
                                          <p:val>
                                            <p:fltVal val="0"/>
                                          </p:val>
                                        </p:tav>
                                      </p:tavLst>
                                    </p:anim>
                                    <p:animEffect transition="in" filter="fade">
                                      <p:cBhvr>
                                        <p:cTn id="69" dur="1000"/>
                                        <p:tgtEl>
                                          <p:spTgt spid="26"/>
                                        </p:tgtEl>
                                      </p:cBhvr>
                                    </p:animEffect>
                                  </p:childTnLst>
                                </p:cTn>
                              </p:par>
                              <p:par>
                                <p:cTn id="70" presetID="31" presetClass="entr" presetSubtype="0" fill="hold" nodeType="withEffect">
                                  <p:stCondLst>
                                    <p:cond delay="500"/>
                                  </p:stCondLst>
                                  <p:childTnLst>
                                    <p:set>
                                      <p:cBhvr>
                                        <p:cTn id="71" dur="1" fill="hold">
                                          <p:stCondLst>
                                            <p:cond delay="0"/>
                                          </p:stCondLst>
                                        </p:cTn>
                                        <p:tgtEl>
                                          <p:spTgt spid="20"/>
                                        </p:tgtEl>
                                        <p:attrNameLst>
                                          <p:attrName>style.visibility</p:attrName>
                                        </p:attrNameLst>
                                      </p:cBhvr>
                                      <p:to>
                                        <p:strVal val="visible"/>
                                      </p:to>
                                    </p:set>
                                    <p:anim calcmode="lin" valueType="num">
                                      <p:cBhvr>
                                        <p:cTn id="72" dur="1000" fill="hold"/>
                                        <p:tgtEl>
                                          <p:spTgt spid="20"/>
                                        </p:tgtEl>
                                        <p:attrNameLst>
                                          <p:attrName>ppt_w</p:attrName>
                                        </p:attrNameLst>
                                      </p:cBhvr>
                                      <p:tavLst>
                                        <p:tav tm="0">
                                          <p:val>
                                            <p:fltVal val="0"/>
                                          </p:val>
                                        </p:tav>
                                        <p:tav tm="100000">
                                          <p:val>
                                            <p:strVal val="#ppt_w"/>
                                          </p:val>
                                        </p:tav>
                                      </p:tavLst>
                                    </p:anim>
                                    <p:anim calcmode="lin" valueType="num">
                                      <p:cBhvr>
                                        <p:cTn id="73" dur="1000" fill="hold"/>
                                        <p:tgtEl>
                                          <p:spTgt spid="20"/>
                                        </p:tgtEl>
                                        <p:attrNameLst>
                                          <p:attrName>ppt_h</p:attrName>
                                        </p:attrNameLst>
                                      </p:cBhvr>
                                      <p:tavLst>
                                        <p:tav tm="0">
                                          <p:val>
                                            <p:fltVal val="0"/>
                                          </p:val>
                                        </p:tav>
                                        <p:tav tm="100000">
                                          <p:val>
                                            <p:strVal val="#ppt_h"/>
                                          </p:val>
                                        </p:tav>
                                      </p:tavLst>
                                    </p:anim>
                                    <p:anim calcmode="lin" valueType="num">
                                      <p:cBhvr>
                                        <p:cTn id="74" dur="1000" fill="hold"/>
                                        <p:tgtEl>
                                          <p:spTgt spid="20"/>
                                        </p:tgtEl>
                                        <p:attrNameLst>
                                          <p:attrName>style.rotation</p:attrName>
                                        </p:attrNameLst>
                                      </p:cBhvr>
                                      <p:tavLst>
                                        <p:tav tm="0">
                                          <p:val>
                                            <p:fltVal val="90"/>
                                          </p:val>
                                        </p:tav>
                                        <p:tav tm="100000">
                                          <p:val>
                                            <p:fltVal val="0"/>
                                          </p:val>
                                        </p:tav>
                                      </p:tavLst>
                                    </p:anim>
                                    <p:animEffect transition="in" filter="fade">
                                      <p:cBhvr>
                                        <p:cTn id="75" dur="1000"/>
                                        <p:tgtEl>
                                          <p:spTgt spid="20"/>
                                        </p:tgtEl>
                                      </p:cBhvr>
                                    </p:animEffect>
                                  </p:childTnLst>
                                </p:cTn>
                              </p:par>
                              <p:par>
                                <p:cTn id="76" presetID="31" presetClass="entr" presetSubtype="0" fill="hold" nodeType="withEffect">
                                  <p:stCondLst>
                                    <p:cond delay="500"/>
                                  </p:stCondLst>
                                  <p:childTnLst>
                                    <p:set>
                                      <p:cBhvr>
                                        <p:cTn id="77" dur="1" fill="hold">
                                          <p:stCondLst>
                                            <p:cond delay="0"/>
                                          </p:stCondLst>
                                        </p:cTn>
                                        <p:tgtEl>
                                          <p:spTgt spid="31"/>
                                        </p:tgtEl>
                                        <p:attrNameLst>
                                          <p:attrName>style.visibility</p:attrName>
                                        </p:attrNameLst>
                                      </p:cBhvr>
                                      <p:to>
                                        <p:strVal val="visible"/>
                                      </p:to>
                                    </p:set>
                                    <p:anim calcmode="lin" valueType="num">
                                      <p:cBhvr>
                                        <p:cTn id="78" dur="1000" fill="hold"/>
                                        <p:tgtEl>
                                          <p:spTgt spid="31"/>
                                        </p:tgtEl>
                                        <p:attrNameLst>
                                          <p:attrName>ppt_w</p:attrName>
                                        </p:attrNameLst>
                                      </p:cBhvr>
                                      <p:tavLst>
                                        <p:tav tm="0">
                                          <p:val>
                                            <p:fltVal val="0"/>
                                          </p:val>
                                        </p:tav>
                                        <p:tav tm="100000">
                                          <p:val>
                                            <p:strVal val="#ppt_w"/>
                                          </p:val>
                                        </p:tav>
                                      </p:tavLst>
                                    </p:anim>
                                    <p:anim calcmode="lin" valueType="num">
                                      <p:cBhvr>
                                        <p:cTn id="79" dur="1000" fill="hold"/>
                                        <p:tgtEl>
                                          <p:spTgt spid="31"/>
                                        </p:tgtEl>
                                        <p:attrNameLst>
                                          <p:attrName>ppt_h</p:attrName>
                                        </p:attrNameLst>
                                      </p:cBhvr>
                                      <p:tavLst>
                                        <p:tav tm="0">
                                          <p:val>
                                            <p:fltVal val="0"/>
                                          </p:val>
                                        </p:tav>
                                        <p:tav tm="100000">
                                          <p:val>
                                            <p:strVal val="#ppt_h"/>
                                          </p:val>
                                        </p:tav>
                                      </p:tavLst>
                                    </p:anim>
                                    <p:anim calcmode="lin" valueType="num">
                                      <p:cBhvr>
                                        <p:cTn id="80" dur="1000" fill="hold"/>
                                        <p:tgtEl>
                                          <p:spTgt spid="31"/>
                                        </p:tgtEl>
                                        <p:attrNameLst>
                                          <p:attrName>style.rotation</p:attrName>
                                        </p:attrNameLst>
                                      </p:cBhvr>
                                      <p:tavLst>
                                        <p:tav tm="0">
                                          <p:val>
                                            <p:fltVal val="90"/>
                                          </p:val>
                                        </p:tav>
                                        <p:tav tm="100000">
                                          <p:val>
                                            <p:fltVal val="0"/>
                                          </p:val>
                                        </p:tav>
                                      </p:tavLst>
                                    </p:anim>
                                    <p:animEffect transition="in" filter="fade">
                                      <p:cBhvr>
                                        <p:cTn id="81" dur="1000"/>
                                        <p:tgtEl>
                                          <p:spTgt spid="31"/>
                                        </p:tgtEl>
                                      </p:cBhvr>
                                    </p:animEffect>
                                  </p:childTnLst>
                                </p:cTn>
                              </p:par>
                              <p:par>
                                <p:cTn id="82" presetID="31" presetClass="entr" presetSubtype="0" fill="hold" nodeType="withEffect">
                                  <p:stCondLst>
                                    <p:cond delay="500"/>
                                  </p:stCondLst>
                                  <p:childTnLst>
                                    <p:set>
                                      <p:cBhvr>
                                        <p:cTn id="83" dur="1" fill="hold">
                                          <p:stCondLst>
                                            <p:cond delay="0"/>
                                          </p:stCondLst>
                                        </p:cTn>
                                        <p:tgtEl>
                                          <p:spTgt spid="19"/>
                                        </p:tgtEl>
                                        <p:attrNameLst>
                                          <p:attrName>style.visibility</p:attrName>
                                        </p:attrNameLst>
                                      </p:cBhvr>
                                      <p:to>
                                        <p:strVal val="visible"/>
                                      </p:to>
                                    </p:set>
                                    <p:anim calcmode="lin" valueType="num">
                                      <p:cBhvr>
                                        <p:cTn id="84" dur="1000" fill="hold"/>
                                        <p:tgtEl>
                                          <p:spTgt spid="19"/>
                                        </p:tgtEl>
                                        <p:attrNameLst>
                                          <p:attrName>ppt_w</p:attrName>
                                        </p:attrNameLst>
                                      </p:cBhvr>
                                      <p:tavLst>
                                        <p:tav tm="0">
                                          <p:val>
                                            <p:fltVal val="0"/>
                                          </p:val>
                                        </p:tav>
                                        <p:tav tm="100000">
                                          <p:val>
                                            <p:strVal val="#ppt_w"/>
                                          </p:val>
                                        </p:tav>
                                      </p:tavLst>
                                    </p:anim>
                                    <p:anim calcmode="lin" valueType="num">
                                      <p:cBhvr>
                                        <p:cTn id="85" dur="1000" fill="hold"/>
                                        <p:tgtEl>
                                          <p:spTgt spid="19"/>
                                        </p:tgtEl>
                                        <p:attrNameLst>
                                          <p:attrName>ppt_h</p:attrName>
                                        </p:attrNameLst>
                                      </p:cBhvr>
                                      <p:tavLst>
                                        <p:tav tm="0">
                                          <p:val>
                                            <p:fltVal val="0"/>
                                          </p:val>
                                        </p:tav>
                                        <p:tav tm="100000">
                                          <p:val>
                                            <p:strVal val="#ppt_h"/>
                                          </p:val>
                                        </p:tav>
                                      </p:tavLst>
                                    </p:anim>
                                    <p:anim calcmode="lin" valueType="num">
                                      <p:cBhvr>
                                        <p:cTn id="86" dur="1000" fill="hold"/>
                                        <p:tgtEl>
                                          <p:spTgt spid="19"/>
                                        </p:tgtEl>
                                        <p:attrNameLst>
                                          <p:attrName>style.rotation</p:attrName>
                                        </p:attrNameLst>
                                      </p:cBhvr>
                                      <p:tavLst>
                                        <p:tav tm="0">
                                          <p:val>
                                            <p:fltVal val="90"/>
                                          </p:val>
                                        </p:tav>
                                        <p:tav tm="100000">
                                          <p:val>
                                            <p:fltVal val="0"/>
                                          </p:val>
                                        </p:tav>
                                      </p:tavLst>
                                    </p:anim>
                                    <p:animEffect transition="in" filter="fade">
                                      <p:cBhvr>
                                        <p:cTn id="87" dur="1000"/>
                                        <p:tgtEl>
                                          <p:spTgt spid="19"/>
                                        </p:tgtEl>
                                      </p:cBhvr>
                                    </p:animEffect>
                                  </p:childTnLst>
                                </p:cTn>
                              </p:par>
                              <p:par>
                                <p:cTn id="88" presetID="31" presetClass="entr" presetSubtype="0" fill="hold" nodeType="withEffect">
                                  <p:stCondLst>
                                    <p:cond delay="500"/>
                                  </p:stCondLst>
                                  <p:childTnLst>
                                    <p:set>
                                      <p:cBhvr>
                                        <p:cTn id="89" dur="1" fill="hold">
                                          <p:stCondLst>
                                            <p:cond delay="0"/>
                                          </p:stCondLst>
                                        </p:cTn>
                                        <p:tgtEl>
                                          <p:spTgt spid="14"/>
                                        </p:tgtEl>
                                        <p:attrNameLst>
                                          <p:attrName>style.visibility</p:attrName>
                                        </p:attrNameLst>
                                      </p:cBhvr>
                                      <p:to>
                                        <p:strVal val="visible"/>
                                      </p:to>
                                    </p:set>
                                    <p:anim calcmode="lin" valueType="num">
                                      <p:cBhvr>
                                        <p:cTn id="90" dur="1000" fill="hold"/>
                                        <p:tgtEl>
                                          <p:spTgt spid="14"/>
                                        </p:tgtEl>
                                        <p:attrNameLst>
                                          <p:attrName>ppt_w</p:attrName>
                                        </p:attrNameLst>
                                      </p:cBhvr>
                                      <p:tavLst>
                                        <p:tav tm="0">
                                          <p:val>
                                            <p:fltVal val="0"/>
                                          </p:val>
                                        </p:tav>
                                        <p:tav tm="100000">
                                          <p:val>
                                            <p:strVal val="#ppt_w"/>
                                          </p:val>
                                        </p:tav>
                                      </p:tavLst>
                                    </p:anim>
                                    <p:anim calcmode="lin" valueType="num">
                                      <p:cBhvr>
                                        <p:cTn id="91" dur="1000" fill="hold"/>
                                        <p:tgtEl>
                                          <p:spTgt spid="14"/>
                                        </p:tgtEl>
                                        <p:attrNameLst>
                                          <p:attrName>ppt_h</p:attrName>
                                        </p:attrNameLst>
                                      </p:cBhvr>
                                      <p:tavLst>
                                        <p:tav tm="0">
                                          <p:val>
                                            <p:fltVal val="0"/>
                                          </p:val>
                                        </p:tav>
                                        <p:tav tm="100000">
                                          <p:val>
                                            <p:strVal val="#ppt_h"/>
                                          </p:val>
                                        </p:tav>
                                      </p:tavLst>
                                    </p:anim>
                                    <p:anim calcmode="lin" valueType="num">
                                      <p:cBhvr>
                                        <p:cTn id="92" dur="1000" fill="hold"/>
                                        <p:tgtEl>
                                          <p:spTgt spid="14"/>
                                        </p:tgtEl>
                                        <p:attrNameLst>
                                          <p:attrName>style.rotation</p:attrName>
                                        </p:attrNameLst>
                                      </p:cBhvr>
                                      <p:tavLst>
                                        <p:tav tm="0">
                                          <p:val>
                                            <p:fltVal val="90"/>
                                          </p:val>
                                        </p:tav>
                                        <p:tav tm="100000">
                                          <p:val>
                                            <p:fltVal val="0"/>
                                          </p:val>
                                        </p:tav>
                                      </p:tavLst>
                                    </p:anim>
                                    <p:animEffect transition="in" filter="fade">
                                      <p:cBhvr>
                                        <p:cTn id="93" dur="1000"/>
                                        <p:tgtEl>
                                          <p:spTgt spid="14"/>
                                        </p:tgtEl>
                                      </p:cBhvr>
                                    </p:animEffect>
                                  </p:childTnLst>
                                </p:cTn>
                              </p:par>
                              <p:par>
                                <p:cTn id="94" presetID="31" presetClass="entr" presetSubtype="0" fill="hold" nodeType="withEffect">
                                  <p:stCondLst>
                                    <p:cond delay="500"/>
                                  </p:stCondLst>
                                  <p:childTnLst>
                                    <p:set>
                                      <p:cBhvr>
                                        <p:cTn id="95" dur="1" fill="hold">
                                          <p:stCondLst>
                                            <p:cond delay="0"/>
                                          </p:stCondLst>
                                        </p:cTn>
                                        <p:tgtEl>
                                          <p:spTgt spid="17"/>
                                        </p:tgtEl>
                                        <p:attrNameLst>
                                          <p:attrName>style.visibility</p:attrName>
                                        </p:attrNameLst>
                                      </p:cBhvr>
                                      <p:to>
                                        <p:strVal val="visible"/>
                                      </p:to>
                                    </p:set>
                                    <p:anim calcmode="lin" valueType="num">
                                      <p:cBhvr>
                                        <p:cTn id="96" dur="1000" fill="hold"/>
                                        <p:tgtEl>
                                          <p:spTgt spid="17"/>
                                        </p:tgtEl>
                                        <p:attrNameLst>
                                          <p:attrName>ppt_w</p:attrName>
                                        </p:attrNameLst>
                                      </p:cBhvr>
                                      <p:tavLst>
                                        <p:tav tm="0">
                                          <p:val>
                                            <p:fltVal val="0"/>
                                          </p:val>
                                        </p:tav>
                                        <p:tav tm="100000">
                                          <p:val>
                                            <p:strVal val="#ppt_w"/>
                                          </p:val>
                                        </p:tav>
                                      </p:tavLst>
                                    </p:anim>
                                    <p:anim calcmode="lin" valueType="num">
                                      <p:cBhvr>
                                        <p:cTn id="97" dur="1000" fill="hold"/>
                                        <p:tgtEl>
                                          <p:spTgt spid="17"/>
                                        </p:tgtEl>
                                        <p:attrNameLst>
                                          <p:attrName>ppt_h</p:attrName>
                                        </p:attrNameLst>
                                      </p:cBhvr>
                                      <p:tavLst>
                                        <p:tav tm="0">
                                          <p:val>
                                            <p:fltVal val="0"/>
                                          </p:val>
                                        </p:tav>
                                        <p:tav tm="100000">
                                          <p:val>
                                            <p:strVal val="#ppt_h"/>
                                          </p:val>
                                        </p:tav>
                                      </p:tavLst>
                                    </p:anim>
                                    <p:anim calcmode="lin" valueType="num">
                                      <p:cBhvr>
                                        <p:cTn id="98" dur="1000" fill="hold"/>
                                        <p:tgtEl>
                                          <p:spTgt spid="17"/>
                                        </p:tgtEl>
                                        <p:attrNameLst>
                                          <p:attrName>style.rotation</p:attrName>
                                        </p:attrNameLst>
                                      </p:cBhvr>
                                      <p:tavLst>
                                        <p:tav tm="0">
                                          <p:val>
                                            <p:fltVal val="90"/>
                                          </p:val>
                                        </p:tav>
                                        <p:tav tm="100000">
                                          <p:val>
                                            <p:fltVal val="0"/>
                                          </p:val>
                                        </p:tav>
                                      </p:tavLst>
                                    </p:anim>
                                    <p:animEffect transition="in" filter="fade">
                                      <p:cBhvr>
                                        <p:cTn id="99" dur="1000"/>
                                        <p:tgtEl>
                                          <p:spTgt spid="17"/>
                                        </p:tgtEl>
                                      </p:cBhvr>
                                    </p:animEffect>
                                  </p:childTnLst>
                                </p:cTn>
                              </p:par>
                              <p:par>
                                <p:cTn id="100" presetID="31" presetClass="entr" presetSubtype="0" fill="hold" nodeType="withEffect">
                                  <p:stCondLst>
                                    <p:cond delay="500"/>
                                  </p:stCondLst>
                                  <p:childTnLst>
                                    <p:set>
                                      <p:cBhvr>
                                        <p:cTn id="101" dur="1" fill="hold">
                                          <p:stCondLst>
                                            <p:cond delay="0"/>
                                          </p:stCondLst>
                                        </p:cTn>
                                        <p:tgtEl>
                                          <p:spTgt spid="16"/>
                                        </p:tgtEl>
                                        <p:attrNameLst>
                                          <p:attrName>style.visibility</p:attrName>
                                        </p:attrNameLst>
                                      </p:cBhvr>
                                      <p:to>
                                        <p:strVal val="visible"/>
                                      </p:to>
                                    </p:set>
                                    <p:anim calcmode="lin" valueType="num">
                                      <p:cBhvr>
                                        <p:cTn id="102" dur="1000" fill="hold"/>
                                        <p:tgtEl>
                                          <p:spTgt spid="16"/>
                                        </p:tgtEl>
                                        <p:attrNameLst>
                                          <p:attrName>ppt_w</p:attrName>
                                        </p:attrNameLst>
                                      </p:cBhvr>
                                      <p:tavLst>
                                        <p:tav tm="0">
                                          <p:val>
                                            <p:fltVal val="0"/>
                                          </p:val>
                                        </p:tav>
                                        <p:tav tm="100000">
                                          <p:val>
                                            <p:strVal val="#ppt_w"/>
                                          </p:val>
                                        </p:tav>
                                      </p:tavLst>
                                    </p:anim>
                                    <p:anim calcmode="lin" valueType="num">
                                      <p:cBhvr>
                                        <p:cTn id="103" dur="1000" fill="hold"/>
                                        <p:tgtEl>
                                          <p:spTgt spid="16"/>
                                        </p:tgtEl>
                                        <p:attrNameLst>
                                          <p:attrName>ppt_h</p:attrName>
                                        </p:attrNameLst>
                                      </p:cBhvr>
                                      <p:tavLst>
                                        <p:tav tm="0">
                                          <p:val>
                                            <p:fltVal val="0"/>
                                          </p:val>
                                        </p:tav>
                                        <p:tav tm="100000">
                                          <p:val>
                                            <p:strVal val="#ppt_h"/>
                                          </p:val>
                                        </p:tav>
                                      </p:tavLst>
                                    </p:anim>
                                    <p:anim calcmode="lin" valueType="num">
                                      <p:cBhvr>
                                        <p:cTn id="104" dur="1000" fill="hold"/>
                                        <p:tgtEl>
                                          <p:spTgt spid="16"/>
                                        </p:tgtEl>
                                        <p:attrNameLst>
                                          <p:attrName>style.rotation</p:attrName>
                                        </p:attrNameLst>
                                      </p:cBhvr>
                                      <p:tavLst>
                                        <p:tav tm="0">
                                          <p:val>
                                            <p:fltVal val="90"/>
                                          </p:val>
                                        </p:tav>
                                        <p:tav tm="100000">
                                          <p:val>
                                            <p:fltVal val="0"/>
                                          </p:val>
                                        </p:tav>
                                      </p:tavLst>
                                    </p:anim>
                                    <p:animEffect transition="in" filter="fade">
                                      <p:cBhvr>
                                        <p:cTn id="105" dur="1000"/>
                                        <p:tgtEl>
                                          <p:spTgt spid="16"/>
                                        </p:tgtEl>
                                      </p:cBhvr>
                                    </p:animEffect>
                                  </p:childTnLst>
                                </p:cTn>
                              </p:par>
                              <p:par>
                                <p:cTn id="106" presetID="31" presetClass="entr" presetSubtype="0" fill="hold" nodeType="withEffect">
                                  <p:stCondLst>
                                    <p:cond delay="500"/>
                                  </p:stCondLst>
                                  <p:childTnLst>
                                    <p:set>
                                      <p:cBhvr>
                                        <p:cTn id="107" dur="1" fill="hold">
                                          <p:stCondLst>
                                            <p:cond delay="0"/>
                                          </p:stCondLst>
                                        </p:cTn>
                                        <p:tgtEl>
                                          <p:spTgt spid="15"/>
                                        </p:tgtEl>
                                        <p:attrNameLst>
                                          <p:attrName>style.visibility</p:attrName>
                                        </p:attrNameLst>
                                      </p:cBhvr>
                                      <p:to>
                                        <p:strVal val="visible"/>
                                      </p:to>
                                    </p:set>
                                    <p:anim calcmode="lin" valueType="num">
                                      <p:cBhvr>
                                        <p:cTn id="108" dur="1000" fill="hold"/>
                                        <p:tgtEl>
                                          <p:spTgt spid="15"/>
                                        </p:tgtEl>
                                        <p:attrNameLst>
                                          <p:attrName>ppt_w</p:attrName>
                                        </p:attrNameLst>
                                      </p:cBhvr>
                                      <p:tavLst>
                                        <p:tav tm="0">
                                          <p:val>
                                            <p:fltVal val="0"/>
                                          </p:val>
                                        </p:tav>
                                        <p:tav tm="100000">
                                          <p:val>
                                            <p:strVal val="#ppt_w"/>
                                          </p:val>
                                        </p:tav>
                                      </p:tavLst>
                                    </p:anim>
                                    <p:anim calcmode="lin" valueType="num">
                                      <p:cBhvr>
                                        <p:cTn id="109" dur="1000" fill="hold"/>
                                        <p:tgtEl>
                                          <p:spTgt spid="15"/>
                                        </p:tgtEl>
                                        <p:attrNameLst>
                                          <p:attrName>ppt_h</p:attrName>
                                        </p:attrNameLst>
                                      </p:cBhvr>
                                      <p:tavLst>
                                        <p:tav tm="0">
                                          <p:val>
                                            <p:fltVal val="0"/>
                                          </p:val>
                                        </p:tav>
                                        <p:tav tm="100000">
                                          <p:val>
                                            <p:strVal val="#ppt_h"/>
                                          </p:val>
                                        </p:tav>
                                      </p:tavLst>
                                    </p:anim>
                                    <p:anim calcmode="lin" valueType="num">
                                      <p:cBhvr>
                                        <p:cTn id="110" dur="1000" fill="hold"/>
                                        <p:tgtEl>
                                          <p:spTgt spid="15"/>
                                        </p:tgtEl>
                                        <p:attrNameLst>
                                          <p:attrName>style.rotation</p:attrName>
                                        </p:attrNameLst>
                                      </p:cBhvr>
                                      <p:tavLst>
                                        <p:tav tm="0">
                                          <p:val>
                                            <p:fltVal val="90"/>
                                          </p:val>
                                        </p:tav>
                                        <p:tav tm="100000">
                                          <p:val>
                                            <p:fltVal val="0"/>
                                          </p:val>
                                        </p:tav>
                                      </p:tavLst>
                                    </p:anim>
                                    <p:animEffect transition="in" filter="fade">
                                      <p:cBhvr>
                                        <p:cTn id="111" dur="1000"/>
                                        <p:tgtEl>
                                          <p:spTgt spid="15"/>
                                        </p:tgtEl>
                                      </p:cBhvr>
                                    </p:animEffect>
                                  </p:childTnLst>
                                </p:cTn>
                              </p:par>
                              <p:par>
                                <p:cTn id="112" presetID="31" presetClass="entr" presetSubtype="0" fill="hold" nodeType="withEffect">
                                  <p:stCondLst>
                                    <p:cond delay="500"/>
                                  </p:stCondLst>
                                  <p:childTnLst>
                                    <p:set>
                                      <p:cBhvr>
                                        <p:cTn id="113" dur="1" fill="hold">
                                          <p:stCondLst>
                                            <p:cond delay="0"/>
                                          </p:stCondLst>
                                        </p:cTn>
                                        <p:tgtEl>
                                          <p:spTgt spid="44"/>
                                        </p:tgtEl>
                                        <p:attrNameLst>
                                          <p:attrName>style.visibility</p:attrName>
                                        </p:attrNameLst>
                                      </p:cBhvr>
                                      <p:to>
                                        <p:strVal val="visible"/>
                                      </p:to>
                                    </p:set>
                                    <p:anim calcmode="lin" valueType="num">
                                      <p:cBhvr>
                                        <p:cTn id="114" dur="1000" fill="hold"/>
                                        <p:tgtEl>
                                          <p:spTgt spid="44"/>
                                        </p:tgtEl>
                                        <p:attrNameLst>
                                          <p:attrName>ppt_w</p:attrName>
                                        </p:attrNameLst>
                                      </p:cBhvr>
                                      <p:tavLst>
                                        <p:tav tm="0">
                                          <p:val>
                                            <p:fltVal val="0"/>
                                          </p:val>
                                        </p:tav>
                                        <p:tav tm="100000">
                                          <p:val>
                                            <p:strVal val="#ppt_w"/>
                                          </p:val>
                                        </p:tav>
                                      </p:tavLst>
                                    </p:anim>
                                    <p:anim calcmode="lin" valueType="num">
                                      <p:cBhvr>
                                        <p:cTn id="115" dur="1000" fill="hold"/>
                                        <p:tgtEl>
                                          <p:spTgt spid="44"/>
                                        </p:tgtEl>
                                        <p:attrNameLst>
                                          <p:attrName>ppt_h</p:attrName>
                                        </p:attrNameLst>
                                      </p:cBhvr>
                                      <p:tavLst>
                                        <p:tav tm="0">
                                          <p:val>
                                            <p:fltVal val="0"/>
                                          </p:val>
                                        </p:tav>
                                        <p:tav tm="100000">
                                          <p:val>
                                            <p:strVal val="#ppt_h"/>
                                          </p:val>
                                        </p:tav>
                                      </p:tavLst>
                                    </p:anim>
                                    <p:anim calcmode="lin" valueType="num">
                                      <p:cBhvr>
                                        <p:cTn id="116" dur="1000" fill="hold"/>
                                        <p:tgtEl>
                                          <p:spTgt spid="44"/>
                                        </p:tgtEl>
                                        <p:attrNameLst>
                                          <p:attrName>style.rotation</p:attrName>
                                        </p:attrNameLst>
                                      </p:cBhvr>
                                      <p:tavLst>
                                        <p:tav tm="0">
                                          <p:val>
                                            <p:fltVal val="90"/>
                                          </p:val>
                                        </p:tav>
                                        <p:tav tm="100000">
                                          <p:val>
                                            <p:fltVal val="0"/>
                                          </p:val>
                                        </p:tav>
                                      </p:tavLst>
                                    </p:anim>
                                    <p:animEffect transition="in" filter="fade">
                                      <p:cBhvr>
                                        <p:cTn id="117" dur="1000"/>
                                        <p:tgtEl>
                                          <p:spTgt spid="44"/>
                                        </p:tgtEl>
                                      </p:cBhvr>
                                    </p:animEffect>
                                  </p:childTnLst>
                                </p:cTn>
                              </p:par>
                              <p:par>
                                <p:cTn id="118" presetID="31" presetClass="entr" presetSubtype="0" fill="hold" nodeType="withEffect">
                                  <p:stCondLst>
                                    <p:cond delay="500"/>
                                  </p:stCondLst>
                                  <p:childTnLst>
                                    <p:set>
                                      <p:cBhvr>
                                        <p:cTn id="119" dur="1" fill="hold">
                                          <p:stCondLst>
                                            <p:cond delay="0"/>
                                          </p:stCondLst>
                                        </p:cTn>
                                        <p:tgtEl>
                                          <p:spTgt spid="22"/>
                                        </p:tgtEl>
                                        <p:attrNameLst>
                                          <p:attrName>style.visibility</p:attrName>
                                        </p:attrNameLst>
                                      </p:cBhvr>
                                      <p:to>
                                        <p:strVal val="visible"/>
                                      </p:to>
                                    </p:set>
                                    <p:anim calcmode="lin" valueType="num">
                                      <p:cBhvr>
                                        <p:cTn id="120" dur="1000" fill="hold"/>
                                        <p:tgtEl>
                                          <p:spTgt spid="22"/>
                                        </p:tgtEl>
                                        <p:attrNameLst>
                                          <p:attrName>ppt_w</p:attrName>
                                        </p:attrNameLst>
                                      </p:cBhvr>
                                      <p:tavLst>
                                        <p:tav tm="0">
                                          <p:val>
                                            <p:fltVal val="0"/>
                                          </p:val>
                                        </p:tav>
                                        <p:tav tm="100000">
                                          <p:val>
                                            <p:strVal val="#ppt_w"/>
                                          </p:val>
                                        </p:tav>
                                      </p:tavLst>
                                    </p:anim>
                                    <p:anim calcmode="lin" valueType="num">
                                      <p:cBhvr>
                                        <p:cTn id="121" dur="1000" fill="hold"/>
                                        <p:tgtEl>
                                          <p:spTgt spid="22"/>
                                        </p:tgtEl>
                                        <p:attrNameLst>
                                          <p:attrName>ppt_h</p:attrName>
                                        </p:attrNameLst>
                                      </p:cBhvr>
                                      <p:tavLst>
                                        <p:tav tm="0">
                                          <p:val>
                                            <p:fltVal val="0"/>
                                          </p:val>
                                        </p:tav>
                                        <p:tav tm="100000">
                                          <p:val>
                                            <p:strVal val="#ppt_h"/>
                                          </p:val>
                                        </p:tav>
                                      </p:tavLst>
                                    </p:anim>
                                    <p:anim calcmode="lin" valueType="num">
                                      <p:cBhvr>
                                        <p:cTn id="122" dur="1000" fill="hold"/>
                                        <p:tgtEl>
                                          <p:spTgt spid="22"/>
                                        </p:tgtEl>
                                        <p:attrNameLst>
                                          <p:attrName>style.rotation</p:attrName>
                                        </p:attrNameLst>
                                      </p:cBhvr>
                                      <p:tavLst>
                                        <p:tav tm="0">
                                          <p:val>
                                            <p:fltVal val="90"/>
                                          </p:val>
                                        </p:tav>
                                        <p:tav tm="100000">
                                          <p:val>
                                            <p:fltVal val="0"/>
                                          </p:val>
                                        </p:tav>
                                      </p:tavLst>
                                    </p:anim>
                                    <p:animEffect transition="in" filter="fade">
                                      <p:cBhvr>
                                        <p:cTn id="123" dur="1000"/>
                                        <p:tgtEl>
                                          <p:spTgt spid="22"/>
                                        </p:tgtEl>
                                      </p:cBhvr>
                                    </p:animEffect>
                                  </p:childTnLst>
                                </p:cTn>
                              </p:par>
                              <p:par>
                                <p:cTn id="124" presetID="31" presetClass="entr" presetSubtype="0" fill="hold" nodeType="withEffect">
                                  <p:stCondLst>
                                    <p:cond delay="500"/>
                                  </p:stCondLst>
                                  <p:childTnLst>
                                    <p:set>
                                      <p:cBhvr>
                                        <p:cTn id="125" dur="1" fill="hold">
                                          <p:stCondLst>
                                            <p:cond delay="0"/>
                                          </p:stCondLst>
                                        </p:cTn>
                                        <p:tgtEl>
                                          <p:spTgt spid="28"/>
                                        </p:tgtEl>
                                        <p:attrNameLst>
                                          <p:attrName>style.visibility</p:attrName>
                                        </p:attrNameLst>
                                      </p:cBhvr>
                                      <p:to>
                                        <p:strVal val="visible"/>
                                      </p:to>
                                    </p:set>
                                    <p:anim calcmode="lin" valueType="num">
                                      <p:cBhvr>
                                        <p:cTn id="126" dur="1000" fill="hold"/>
                                        <p:tgtEl>
                                          <p:spTgt spid="28"/>
                                        </p:tgtEl>
                                        <p:attrNameLst>
                                          <p:attrName>ppt_w</p:attrName>
                                        </p:attrNameLst>
                                      </p:cBhvr>
                                      <p:tavLst>
                                        <p:tav tm="0">
                                          <p:val>
                                            <p:fltVal val="0"/>
                                          </p:val>
                                        </p:tav>
                                        <p:tav tm="100000">
                                          <p:val>
                                            <p:strVal val="#ppt_w"/>
                                          </p:val>
                                        </p:tav>
                                      </p:tavLst>
                                    </p:anim>
                                    <p:anim calcmode="lin" valueType="num">
                                      <p:cBhvr>
                                        <p:cTn id="127" dur="1000" fill="hold"/>
                                        <p:tgtEl>
                                          <p:spTgt spid="28"/>
                                        </p:tgtEl>
                                        <p:attrNameLst>
                                          <p:attrName>ppt_h</p:attrName>
                                        </p:attrNameLst>
                                      </p:cBhvr>
                                      <p:tavLst>
                                        <p:tav tm="0">
                                          <p:val>
                                            <p:fltVal val="0"/>
                                          </p:val>
                                        </p:tav>
                                        <p:tav tm="100000">
                                          <p:val>
                                            <p:strVal val="#ppt_h"/>
                                          </p:val>
                                        </p:tav>
                                      </p:tavLst>
                                    </p:anim>
                                    <p:anim calcmode="lin" valueType="num">
                                      <p:cBhvr>
                                        <p:cTn id="128" dur="1000" fill="hold"/>
                                        <p:tgtEl>
                                          <p:spTgt spid="28"/>
                                        </p:tgtEl>
                                        <p:attrNameLst>
                                          <p:attrName>style.rotation</p:attrName>
                                        </p:attrNameLst>
                                      </p:cBhvr>
                                      <p:tavLst>
                                        <p:tav tm="0">
                                          <p:val>
                                            <p:fltVal val="90"/>
                                          </p:val>
                                        </p:tav>
                                        <p:tav tm="100000">
                                          <p:val>
                                            <p:fltVal val="0"/>
                                          </p:val>
                                        </p:tav>
                                      </p:tavLst>
                                    </p:anim>
                                    <p:animEffect transition="in" filter="fade">
                                      <p:cBhvr>
                                        <p:cTn id="129" dur="1000"/>
                                        <p:tgtEl>
                                          <p:spTgt spid="28"/>
                                        </p:tgtEl>
                                      </p:cBhvr>
                                    </p:animEffect>
                                  </p:childTnLst>
                                </p:cTn>
                              </p:par>
                              <p:par>
                                <p:cTn id="130" presetID="31" presetClass="entr" presetSubtype="0" fill="hold" nodeType="withEffect">
                                  <p:stCondLst>
                                    <p:cond delay="500"/>
                                  </p:stCondLst>
                                  <p:childTnLst>
                                    <p:set>
                                      <p:cBhvr>
                                        <p:cTn id="131" dur="1" fill="hold">
                                          <p:stCondLst>
                                            <p:cond delay="0"/>
                                          </p:stCondLst>
                                        </p:cTn>
                                        <p:tgtEl>
                                          <p:spTgt spid="23"/>
                                        </p:tgtEl>
                                        <p:attrNameLst>
                                          <p:attrName>style.visibility</p:attrName>
                                        </p:attrNameLst>
                                      </p:cBhvr>
                                      <p:to>
                                        <p:strVal val="visible"/>
                                      </p:to>
                                    </p:set>
                                    <p:anim calcmode="lin" valueType="num">
                                      <p:cBhvr>
                                        <p:cTn id="132" dur="1000" fill="hold"/>
                                        <p:tgtEl>
                                          <p:spTgt spid="23"/>
                                        </p:tgtEl>
                                        <p:attrNameLst>
                                          <p:attrName>ppt_w</p:attrName>
                                        </p:attrNameLst>
                                      </p:cBhvr>
                                      <p:tavLst>
                                        <p:tav tm="0">
                                          <p:val>
                                            <p:fltVal val="0"/>
                                          </p:val>
                                        </p:tav>
                                        <p:tav tm="100000">
                                          <p:val>
                                            <p:strVal val="#ppt_w"/>
                                          </p:val>
                                        </p:tav>
                                      </p:tavLst>
                                    </p:anim>
                                    <p:anim calcmode="lin" valueType="num">
                                      <p:cBhvr>
                                        <p:cTn id="133" dur="1000" fill="hold"/>
                                        <p:tgtEl>
                                          <p:spTgt spid="23"/>
                                        </p:tgtEl>
                                        <p:attrNameLst>
                                          <p:attrName>ppt_h</p:attrName>
                                        </p:attrNameLst>
                                      </p:cBhvr>
                                      <p:tavLst>
                                        <p:tav tm="0">
                                          <p:val>
                                            <p:fltVal val="0"/>
                                          </p:val>
                                        </p:tav>
                                        <p:tav tm="100000">
                                          <p:val>
                                            <p:strVal val="#ppt_h"/>
                                          </p:val>
                                        </p:tav>
                                      </p:tavLst>
                                    </p:anim>
                                    <p:anim calcmode="lin" valueType="num">
                                      <p:cBhvr>
                                        <p:cTn id="134" dur="1000" fill="hold"/>
                                        <p:tgtEl>
                                          <p:spTgt spid="23"/>
                                        </p:tgtEl>
                                        <p:attrNameLst>
                                          <p:attrName>style.rotation</p:attrName>
                                        </p:attrNameLst>
                                      </p:cBhvr>
                                      <p:tavLst>
                                        <p:tav tm="0">
                                          <p:val>
                                            <p:fltVal val="90"/>
                                          </p:val>
                                        </p:tav>
                                        <p:tav tm="100000">
                                          <p:val>
                                            <p:fltVal val="0"/>
                                          </p:val>
                                        </p:tav>
                                      </p:tavLst>
                                    </p:anim>
                                    <p:animEffect transition="in" filter="fade">
                                      <p:cBhvr>
                                        <p:cTn id="135" dur="1000"/>
                                        <p:tgtEl>
                                          <p:spTgt spid="23"/>
                                        </p:tgtEl>
                                      </p:cBhvr>
                                    </p:animEffect>
                                  </p:childTnLst>
                                </p:cTn>
                              </p:par>
                              <p:par>
                                <p:cTn id="136" presetID="31" presetClass="entr" presetSubtype="0" fill="hold" nodeType="withEffect">
                                  <p:stCondLst>
                                    <p:cond delay="500"/>
                                  </p:stCondLst>
                                  <p:childTnLst>
                                    <p:set>
                                      <p:cBhvr>
                                        <p:cTn id="137" dur="1" fill="hold">
                                          <p:stCondLst>
                                            <p:cond delay="0"/>
                                          </p:stCondLst>
                                        </p:cTn>
                                        <p:tgtEl>
                                          <p:spTgt spid="76"/>
                                        </p:tgtEl>
                                        <p:attrNameLst>
                                          <p:attrName>style.visibility</p:attrName>
                                        </p:attrNameLst>
                                      </p:cBhvr>
                                      <p:to>
                                        <p:strVal val="visible"/>
                                      </p:to>
                                    </p:set>
                                    <p:anim calcmode="lin" valueType="num">
                                      <p:cBhvr>
                                        <p:cTn id="138" dur="1000" fill="hold"/>
                                        <p:tgtEl>
                                          <p:spTgt spid="76"/>
                                        </p:tgtEl>
                                        <p:attrNameLst>
                                          <p:attrName>ppt_w</p:attrName>
                                        </p:attrNameLst>
                                      </p:cBhvr>
                                      <p:tavLst>
                                        <p:tav tm="0">
                                          <p:val>
                                            <p:fltVal val="0"/>
                                          </p:val>
                                        </p:tav>
                                        <p:tav tm="100000">
                                          <p:val>
                                            <p:strVal val="#ppt_w"/>
                                          </p:val>
                                        </p:tav>
                                      </p:tavLst>
                                    </p:anim>
                                    <p:anim calcmode="lin" valueType="num">
                                      <p:cBhvr>
                                        <p:cTn id="139" dur="1000" fill="hold"/>
                                        <p:tgtEl>
                                          <p:spTgt spid="76"/>
                                        </p:tgtEl>
                                        <p:attrNameLst>
                                          <p:attrName>ppt_h</p:attrName>
                                        </p:attrNameLst>
                                      </p:cBhvr>
                                      <p:tavLst>
                                        <p:tav tm="0">
                                          <p:val>
                                            <p:fltVal val="0"/>
                                          </p:val>
                                        </p:tav>
                                        <p:tav tm="100000">
                                          <p:val>
                                            <p:strVal val="#ppt_h"/>
                                          </p:val>
                                        </p:tav>
                                      </p:tavLst>
                                    </p:anim>
                                    <p:anim calcmode="lin" valueType="num">
                                      <p:cBhvr>
                                        <p:cTn id="140" dur="1000" fill="hold"/>
                                        <p:tgtEl>
                                          <p:spTgt spid="76"/>
                                        </p:tgtEl>
                                        <p:attrNameLst>
                                          <p:attrName>style.rotation</p:attrName>
                                        </p:attrNameLst>
                                      </p:cBhvr>
                                      <p:tavLst>
                                        <p:tav tm="0">
                                          <p:val>
                                            <p:fltVal val="90"/>
                                          </p:val>
                                        </p:tav>
                                        <p:tav tm="100000">
                                          <p:val>
                                            <p:fltVal val="0"/>
                                          </p:val>
                                        </p:tav>
                                      </p:tavLst>
                                    </p:anim>
                                    <p:animEffect transition="in" filter="fade">
                                      <p:cBhvr>
                                        <p:cTn id="141" dur="1000"/>
                                        <p:tgtEl>
                                          <p:spTgt spid="76"/>
                                        </p:tgtEl>
                                      </p:cBhvr>
                                    </p:animEffect>
                                  </p:childTnLst>
                                </p:cTn>
                              </p:par>
                              <p:par>
                                <p:cTn id="142" presetID="31" presetClass="entr" presetSubtype="0" fill="hold" nodeType="withEffect">
                                  <p:stCondLst>
                                    <p:cond delay="500"/>
                                  </p:stCondLst>
                                  <p:childTnLst>
                                    <p:set>
                                      <p:cBhvr>
                                        <p:cTn id="143" dur="1" fill="hold">
                                          <p:stCondLst>
                                            <p:cond delay="0"/>
                                          </p:stCondLst>
                                        </p:cTn>
                                        <p:tgtEl>
                                          <p:spTgt spid="79"/>
                                        </p:tgtEl>
                                        <p:attrNameLst>
                                          <p:attrName>style.visibility</p:attrName>
                                        </p:attrNameLst>
                                      </p:cBhvr>
                                      <p:to>
                                        <p:strVal val="visible"/>
                                      </p:to>
                                    </p:set>
                                    <p:anim calcmode="lin" valueType="num">
                                      <p:cBhvr>
                                        <p:cTn id="144" dur="1000" fill="hold"/>
                                        <p:tgtEl>
                                          <p:spTgt spid="79"/>
                                        </p:tgtEl>
                                        <p:attrNameLst>
                                          <p:attrName>ppt_w</p:attrName>
                                        </p:attrNameLst>
                                      </p:cBhvr>
                                      <p:tavLst>
                                        <p:tav tm="0">
                                          <p:val>
                                            <p:fltVal val="0"/>
                                          </p:val>
                                        </p:tav>
                                        <p:tav tm="100000">
                                          <p:val>
                                            <p:strVal val="#ppt_w"/>
                                          </p:val>
                                        </p:tav>
                                      </p:tavLst>
                                    </p:anim>
                                    <p:anim calcmode="lin" valueType="num">
                                      <p:cBhvr>
                                        <p:cTn id="145" dur="1000" fill="hold"/>
                                        <p:tgtEl>
                                          <p:spTgt spid="79"/>
                                        </p:tgtEl>
                                        <p:attrNameLst>
                                          <p:attrName>ppt_h</p:attrName>
                                        </p:attrNameLst>
                                      </p:cBhvr>
                                      <p:tavLst>
                                        <p:tav tm="0">
                                          <p:val>
                                            <p:fltVal val="0"/>
                                          </p:val>
                                        </p:tav>
                                        <p:tav tm="100000">
                                          <p:val>
                                            <p:strVal val="#ppt_h"/>
                                          </p:val>
                                        </p:tav>
                                      </p:tavLst>
                                    </p:anim>
                                    <p:anim calcmode="lin" valueType="num">
                                      <p:cBhvr>
                                        <p:cTn id="146" dur="1000" fill="hold"/>
                                        <p:tgtEl>
                                          <p:spTgt spid="79"/>
                                        </p:tgtEl>
                                        <p:attrNameLst>
                                          <p:attrName>style.rotation</p:attrName>
                                        </p:attrNameLst>
                                      </p:cBhvr>
                                      <p:tavLst>
                                        <p:tav tm="0">
                                          <p:val>
                                            <p:fltVal val="90"/>
                                          </p:val>
                                        </p:tav>
                                        <p:tav tm="100000">
                                          <p:val>
                                            <p:fltVal val="0"/>
                                          </p:val>
                                        </p:tav>
                                      </p:tavLst>
                                    </p:anim>
                                    <p:animEffect transition="in" filter="fade">
                                      <p:cBhvr>
                                        <p:cTn id="147" dur="1000"/>
                                        <p:tgtEl>
                                          <p:spTgt spid="79"/>
                                        </p:tgtEl>
                                      </p:cBhvr>
                                    </p:animEffect>
                                  </p:childTnLst>
                                </p:cTn>
                              </p:par>
                              <p:par>
                                <p:cTn id="148" presetID="31" presetClass="entr" presetSubtype="0" fill="hold" nodeType="withEffect">
                                  <p:stCondLst>
                                    <p:cond delay="500"/>
                                  </p:stCondLst>
                                  <p:childTnLst>
                                    <p:set>
                                      <p:cBhvr>
                                        <p:cTn id="149" dur="1" fill="hold">
                                          <p:stCondLst>
                                            <p:cond delay="0"/>
                                          </p:stCondLst>
                                        </p:cTn>
                                        <p:tgtEl>
                                          <p:spTgt spid="55"/>
                                        </p:tgtEl>
                                        <p:attrNameLst>
                                          <p:attrName>style.visibility</p:attrName>
                                        </p:attrNameLst>
                                      </p:cBhvr>
                                      <p:to>
                                        <p:strVal val="visible"/>
                                      </p:to>
                                    </p:set>
                                    <p:anim calcmode="lin" valueType="num">
                                      <p:cBhvr>
                                        <p:cTn id="150" dur="1000" fill="hold"/>
                                        <p:tgtEl>
                                          <p:spTgt spid="55"/>
                                        </p:tgtEl>
                                        <p:attrNameLst>
                                          <p:attrName>ppt_w</p:attrName>
                                        </p:attrNameLst>
                                      </p:cBhvr>
                                      <p:tavLst>
                                        <p:tav tm="0">
                                          <p:val>
                                            <p:fltVal val="0"/>
                                          </p:val>
                                        </p:tav>
                                        <p:tav tm="100000">
                                          <p:val>
                                            <p:strVal val="#ppt_w"/>
                                          </p:val>
                                        </p:tav>
                                      </p:tavLst>
                                    </p:anim>
                                    <p:anim calcmode="lin" valueType="num">
                                      <p:cBhvr>
                                        <p:cTn id="151" dur="1000" fill="hold"/>
                                        <p:tgtEl>
                                          <p:spTgt spid="55"/>
                                        </p:tgtEl>
                                        <p:attrNameLst>
                                          <p:attrName>ppt_h</p:attrName>
                                        </p:attrNameLst>
                                      </p:cBhvr>
                                      <p:tavLst>
                                        <p:tav tm="0">
                                          <p:val>
                                            <p:fltVal val="0"/>
                                          </p:val>
                                        </p:tav>
                                        <p:tav tm="100000">
                                          <p:val>
                                            <p:strVal val="#ppt_h"/>
                                          </p:val>
                                        </p:tav>
                                      </p:tavLst>
                                    </p:anim>
                                    <p:anim calcmode="lin" valueType="num">
                                      <p:cBhvr>
                                        <p:cTn id="152" dur="1000" fill="hold"/>
                                        <p:tgtEl>
                                          <p:spTgt spid="55"/>
                                        </p:tgtEl>
                                        <p:attrNameLst>
                                          <p:attrName>style.rotation</p:attrName>
                                        </p:attrNameLst>
                                      </p:cBhvr>
                                      <p:tavLst>
                                        <p:tav tm="0">
                                          <p:val>
                                            <p:fltVal val="90"/>
                                          </p:val>
                                        </p:tav>
                                        <p:tav tm="100000">
                                          <p:val>
                                            <p:fltVal val="0"/>
                                          </p:val>
                                        </p:tav>
                                      </p:tavLst>
                                    </p:anim>
                                    <p:animEffect transition="in" filter="fade">
                                      <p:cBhvr>
                                        <p:cTn id="153" dur="1000"/>
                                        <p:tgtEl>
                                          <p:spTgt spid="55"/>
                                        </p:tgtEl>
                                      </p:cBhvr>
                                    </p:animEffect>
                                  </p:childTnLst>
                                </p:cTn>
                              </p:par>
                              <p:par>
                                <p:cTn id="154" presetID="31" presetClass="entr" presetSubtype="0" fill="hold" nodeType="withEffect">
                                  <p:stCondLst>
                                    <p:cond delay="500"/>
                                  </p:stCondLst>
                                  <p:childTnLst>
                                    <p:set>
                                      <p:cBhvr>
                                        <p:cTn id="155" dur="1" fill="hold">
                                          <p:stCondLst>
                                            <p:cond delay="0"/>
                                          </p:stCondLst>
                                        </p:cTn>
                                        <p:tgtEl>
                                          <p:spTgt spid="54"/>
                                        </p:tgtEl>
                                        <p:attrNameLst>
                                          <p:attrName>style.visibility</p:attrName>
                                        </p:attrNameLst>
                                      </p:cBhvr>
                                      <p:to>
                                        <p:strVal val="visible"/>
                                      </p:to>
                                    </p:set>
                                    <p:anim calcmode="lin" valueType="num">
                                      <p:cBhvr>
                                        <p:cTn id="156" dur="1000" fill="hold"/>
                                        <p:tgtEl>
                                          <p:spTgt spid="54"/>
                                        </p:tgtEl>
                                        <p:attrNameLst>
                                          <p:attrName>ppt_w</p:attrName>
                                        </p:attrNameLst>
                                      </p:cBhvr>
                                      <p:tavLst>
                                        <p:tav tm="0">
                                          <p:val>
                                            <p:fltVal val="0"/>
                                          </p:val>
                                        </p:tav>
                                        <p:tav tm="100000">
                                          <p:val>
                                            <p:strVal val="#ppt_w"/>
                                          </p:val>
                                        </p:tav>
                                      </p:tavLst>
                                    </p:anim>
                                    <p:anim calcmode="lin" valueType="num">
                                      <p:cBhvr>
                                        <p:cTn id="157" dur="1000" fill="hold"/>
                                        <p:tgtEl>
                                          <p:spTgt spid="54"/>
                                        </p:tgtEl>
                                        <p:attrNameLst>
                                          <p:attrName>ppt_h</p:attrName>
                                        </p:attrNameLst>
                                      </p:cBhvr>
                                      <p:tavLst>
                                        <p:tav tm="0">
                                          <p:val>
                                            <p:fltVal val="0"/>
                                          </p:val>
                                        </p:tav>
                                        <p:tav tm="100000">
                                          <p:val>
                                            <p:strVal val="#ppt_h"/>
                                          </p:val>
                                        </p:tav>
                                      </p:tavLst>
                                    </p:anim>
                                    <p:anim calcmode="lin" valueType="num">
                                      <p:cBhvr>
                                        <p:cTn id="158" dur="1000" fill="hold"/>
                                        <p:tgtEl>
                                          <p:spTgt spid="54"/>
                                        </p:tgtEl>
                                        <p:attrNameLst>
                                          <p:attrName>style.rotation</p:attrName>
                                        </p:attrNameLst>
                                      </p:cBhvr>
                                      <p:tavLst>
                                        <p:tav tm="0">
                                          <p:val>
                                            <p:fltVal val="90"/>
                                          </p:val>
                                        </p:tav>
                                        <p:tav tm="100000">
                                          <p:val>
                                            <p:fltVal val="0"/>
                                          </p:val>
                                        </p:tav>
                                      </p:tavLst>
                                    </p:anim>
                                    <p:animEffect transition="in" filter="fade">
                                      <p:cBhvr>
                                        <p:cTn id="159" dur="1000"/>
                                        <p:tgtEl>
                                          <p:spTgt spid="54"/>
                                        </p:tgtEl>
                                      </p:cBhvr>
                                    </p:animEffect>
                                  </p:childTnLst>
                                </p:cTn>
                              </p:par>
                              <p:par>
                                <p:cTn id="160" presetID="31" presetClass="entr" presetSubtype="0" fill="hold" nodeType="withEffect">
                                  <p:stCondLst>
                                    <p:cond delay="500"/>
                                  </p:stCondLst>
                                  <p:childTnLst>
                                    <p:set>
                                      <p:cBhvr>
                                        <p:cTn id="161" dur="1" fill="hold">
                                          <p:stCondLst>
                                            <p:cond delay="0"/>
                                          </p:stCondLst>
                                        </p:cTn>
                                        <p:tgtEl>
                                          <p:spTgt spid="56"/>
                                        </p:tgtEl>
                                        <p:attrNameLst>
                                          <p:attrName>style.visibility</p:attrName>
                                        </p:attrNameLst>
                                      </p:cBhvr>
                                      <p:to>
                                        <p:strVal val="visible"/>
                                      </p:to>
                                    </p:set>
                                    <p:anim calcmode="lin" valueType="num">
                                      <p:cBhvr>
                                        <p:cTn id="162" dur="1000" fill="hold"/>
                                        <p:tgtEl>
                                          <p:spTgt spid="56"/>
                                        </p:tgtEl>
                                        <p:attrNameLst>
                                          <p:attrName>ppt_w</p:attrName>
                                        </p:attrNameLst>
                                      </p:cBhvr>
                                      <p:tavLst>
                                        <p:tav tm="0">
                                          <p:val>
                                            <p:fltVal val="0"/>
                                          </p:val>
                                        </p:tav>
                                        <p:tav tm="100000">
                                          <p:val>
                                            <p:strVal val="#ppt_w"/>
                                          </p:val>
                                        </p:tav>
                                      </p:tavLst>
                                    </p:anim>
                                    <p:anim calcmode="lin" valueType="num">
                                      <p:cBhvr>
                                        <p:cTn id="163" dur="1000" fill="hold"/>
                                        <p:tgtEl>
                                          <p:spTgt spid="56"/>
                                        </p:tgtEl>
                                        <p:attrNameLst>
                                          <p:attrName>ppt_h</p:attrName>
                                        </p:attrNameLst>
                                      </p:cBhvr>
                                      <p:tavLst>
                                        <p:tav tm="0">
                                          <p:val>
                                            <p:fltVal val="0"/>
                                          </p:val>
                                        </p:tav>
                                        <p:tav tm="100000">
                                          <p:val>
                                            <p:strVal val="#ppt_h"/>
                                          </p:val>
                                        </p:tav>
                                      </p:tavLst>
                                    </p:anim>
                                    <p:anim calcmode="lin" valueType="num">
                                      <p:cBhvr>
                                        <p:cTn id="164" dur="1000" fill="hold"/>
                                        <p:tgtEl>
                                          <p:spTgt spid="56"/>
                                        </p:tgtEl>
                                        <p:attrNameLst>
                                          <p:attrName>style.rotation</p:attrName>
                                        </p:attrNameLst>
                                      </p:cBhvr>
                                      <p:tavLst>
                                        <p:tav tm="0">
                                          <p:val>
                                            <p:fltVal val="90"/>
                                          </p:val>
                                        </p:tav>
                                        <p:tav tm="100000">
                                          <p:val>
                                            <p:fltVal val="0"/>
                                          </p:val>
                                        </p:tav>
                                      </p:tavLst>
                                    </p:anim>
                                    <p:animEffect transition="in" filter="fade">
                                      <p:cBhvr>
                                        <p:cTn id="165" dur="1000"/>
                                        <p:tgtEl>
                                          <p:spTgt spid="56"/>
                                        </p:tgtEl>
                                      </p:cBhvr>
                                    </p:animEffect>
                                  </p:childTnLst>
                                </p:cTn>
                              </p:par>
                              <p:par>
                                <p:cTn id="166" presetID="31" presetClass="entr" presetSubtype="0" fill="hold" nodeType="withEffect">
                                  <p:stCondLst>
                                    <p:cond delay="500"/>
                                  </p:stCondLst>
                                  <p:childTnLst>
                                    <p:set>
                                      <p:cBhvr>
                                        <p:cTn id="167" dur="1" fill="hold">
                                          <p:stCondLst>
                                            <p:cond delay="0"/>
                                          </p:stCondLst>
                                        </p:cTn>
                                        <p:tgtEl>
                                          <p:spTgt spid="45"/>
                                        </p:tgtEl>
                                        <p:attrNameLst>
                                          <p:attrName>style.visibility</p:attrName>
                                        </p:attrNameLst>
                                      </p:cBhvr>
                                      <p:to>
                                        <p:strVal val="visible"/>
                                      </p:to>
                                    </p:set>
                                    <p:anim calcmode="lin" valueType="num">
                                      <p:cBhvr>
                                        <p:cTn id="168" dur="1000" fill="hold"/>
                                        <p:tgtEl>
                                          <p:spTgt spid="45"/>
                                        </p:tgtEl>
                                        <p:attrNameLst>
                                          <p:attrName>ppt_w</p:attrName>
                                        </p:attrNameLst>
                                      </p:cBhvr>
                                      <p:tavLst>
                                        <p:tav tm="0">
                                          <p:val>
                                            <p:fltVal val="0"/>
                                          </p:val>
                                        </p:tav>
                                        <p:tav tm="100000">
                                          <p:val>
                                            <p:strVal val="#ppt_w"/>
                                          </p:val>
                                        </p:tav>
                                      </p:tavLst>
                                    </p:anim>
                                    <p:anim calcmode="lin" valueType="num">
                                      <p:cBhvr>
                                        <p:cTn id="169" dur="1000" fill="hold"/>
                                        <p:tgtEl>
                                          <p:spTgt spid="45"/>
                                        </p:tgtEl>
                                        <p:attrNameLst>
                                          <p:attrName>ppt_h</p:attrName>
                                        </p:attrNameLst>
                                      </p:cBhvr>
                                      <p:tavLst>
                                        <p:tav tm="0">
                                          <p:val>
                                            <p:fltVal val="0"/>
                                          </p:val>
                                        </p:tav>
                                        <p:tav tm="100000">
                                          <p:val>
                                            <p:strVal val="#ppt_h"/>
                                          </p:val>
                                        </p:tav>
                                      </p:tavLst>
                                    </p:anim>
                                    <p:anim calcmode="lin" valueType="num">
                                      <p:cBhvr>
                                        <p:cTn id="170" dur="1000" fill="hold"/>
                                        <p:tgtEl>
                                          <p:spTgt spid="45"/>
                                        </p:tgtEl>
                                        <p:attrNameLst>
                                          <p:attrName>style.rotation</p:attrName>
                                        </p:attrNameLst>
                                      </p:cBhvr>
                                      <p:tavLst>
                                        <p:tav tm="0">
                                          <p:val>
                                            <p:fltVal val="90"/>
                                          </p:val>
                                        </p:tav>
                                        <p:tav tm="100000">
                                          <p:val>
                                            <p:fltVal val="0"/>
                                          </p:val>
                                        </p:tav>
                                      </p:tavLst>
                                    </p:anim>
                                    <p:animEffect transition="in" filter="fade">
                                      <p:cBhvr>
                                        <p:cTn id="171" dur="1000"/>
                                        <p:tgtEl>
                                          <p:spTgt spid="45"/>
                                        </p:tgtEl>
                                      </p:cBhvr>
                                    </p:animEffect>
                                  </p:childTnLst>
                                </p:cTn>
                              </p:par>
                              <p:par>
                                <p:cTn id="172" presetID="31" presetClass="entr" presetSubtype="0" fill="hold" nodeType="withEffect">
                                  <p:stCondLst>
                                    <p:cond delay="500"/>
                                  </p:stCondLst>
                                  <p:childTnLst>
                                    <p:set>
                                      <p:cBhvr>
                                        <p:cTn id="173" dur="1" fill="hold">
                                          <p:stCondLst>
                                            <p:cond delay="0"/>
                                          </p:stCondLst>
                                        </p:cTn>
                                        <p:tgtEl>
                                          <p:spTgt spid="49"/>
                                        </p:tgtEl>
                                        <p:attrNameLst>
                                          <p:attrName>style.visibility</p:attrName>
                                        </p:attrNameLst>
                                      </p:cBhvr>
                                      <p:to>
                                        <p:strVal val="visible"/>
                                      </p:to>
                                    </p:set>
                                    <p:anim calcmode="lin" valueType="num">
                                      <p:cBhvr>
                                        <p:cTn id="174" dur="1000" fill="hold"/>
                                        <p:tgtEl>
                                          <p:spTgt spid="49"/>
                                        </p:tgtEl>
                                        <p:attrNameLst>
                                          <p:attrName>ppt_w</p:attrName>
                                        </p:attrNameLst>
                                      </p:cBhvr>
                                      <p:tavLst>
                                        <p:tav tm="0">
                                          <p:val>
                                            <p:fltVal val="0"/>
                                          </p:val>
                                        </p:tav>
                                        <p:tav tm="100000">
                                          <p:val>
                                            <p:strVal val="#ppt_w"/>
                                          </p:val>
                                        </p:tav>
                                      </p:tavLst>
                                    </p:anim>
                                    <p:anim calcmode="lin" valueType="num">
                                      <p:cBhvr>
                                        <p:cTn id="175" dur="1000" fill="hold"/>
                                        <p:tgtEl>
                                          <p:spTgt spid="49"/>
                                        </p:tgtEl>
                                        <p:attrNameLst>
                                          <p:attrName>ppt_h</p:attrName>
                                        </p:attrNameLst>
                                      </p:cBhvr>
                                      <p:tavLst>
                                        <p:tav tm="0">
                                          <p:val>
                                            <p:fltVal val="0"/>
                                          </p:val>
                                        </p:tav>
                                        <p:tav tm="100000">
                                          <p:val>
                                            <p:strVal val="#ppt_h"/>
                                          </p:val>
                                        </p:tav>
                                      </p:tavLst>
                                    </p:anim>
                                    <p:anim calcmode="lin" valueType="num">
                                      <p:cBhvr>
                                        <p:cTn id="176" dur="1000" fill="hold"/>
                                        <p:tgtEl>
                                          <p:spTgt spid="49"/>
                                        </p:tgtEl>
                                        <p:attrNameLst>
                                          <p:attrName>style.rotation</p:attrName>
                                        </p:attrNameLst>
                                      </p:cBhvr>
                                      <p:tavLst>
                                        <p:tav tm="0">
                                          <p:val>
                                            <p:fltVal val="90"/>
                                          </p:val>
                                        </p:tav>
                                        <p:tav tm="100000">
                                          <p:val>
                                            <p:fltVal val="0"/>
                                          </p:val>
                                        </p:tav>
                                      </p:tavLst>
                                    </p:anim>
                                    <p:animEffect transition="in" filter="fade">
                                      <p:cBhvr>
                                        <p:cTn id="177" dur="1000"/>
                                        <p:tgtEl>
                                          <p:spTgt spid="49"/>
                                        </p:tgtEl>
                                      </p:cBhvr>
                                    </p:animEffect>
                                  </p:childTnLst>
                                </p:cTn>
                              </p:par>
                              <p:par>
                                <p:cTn id="178" presetID="31" presetClass="entr" presetSubtype="0" fill="hold" nodeType="withEffect">
                                  <p:stCondLst>
                                    <p:cond delay="500"/>
                                  </p:stCondLst>
                                  <p:childTnLst>
                                    <p:set>
                                      <p:cBhvr>
                                        <p:cTn id="179" dur="1" fill="hold">
                                          <p:stCondLst>
                                            <p:cond delay="0"/>
                                          </p:stCondLst>
                                        </p:cTn>
                                        <p:tgtEl>
                                          <p:spTgt spid="48"/>
                                        </p:tgtEl>
                                        <p:attrNameLst>
                                          <p:attrName>style.visibility</p:attrName>
                                        </p:attrNameLst>
                                      </p:cBhvr>
                                      <p:to>
                                        <p:strVal val="visible"/>
                                      </p:to>
                                    </p:set>
                                    <p:anim calcmode="lin" valueType="num">
                                      <p:cBhvr>
                                        <p:cTn id="180" dur="1000" fill="hold"/>
                                        <p:tgtEl>
                                          <p:spTgt spid="48"/>
                                        </p:tgtEl>
                                        <p:attrNameLst>
                                          <p:attrName>ppt_w</p:attrName>
                                        </p:attrNameLst>
                                      </p:cBhvr>
                                      <p:tavLst>
                                        <p:tav tm="0">
                                          <p:val>
                                            <p:fltVal val="0"/>
                                          </p:val>
                                        </p:tav>
                                        <p:tav tm="100000">
                                          <p:val>
                                            <p:strVal val="#ppt_w"/>
                                          </p:val>
                                        </p:tav>
                                      </p:tavLst>
                                    </p:anim>
                                    <p:anim calcmode="lin" valueType="num">
                                      <p:cBhvr>
                                        <p:cTn id="181" dur="1000" fill="hold"/>
                                        <p:tgtEl>
                                          <p:spTgt spid="48"/>
                                        </p:tgtEl>
                                        <p:attrNameLst>
                                          <p:attrName>ppt_h</p:attrName>
                                        </p:attrNameLst>
                                      </p:cBhvr>
                                      <p:tavLst>
                                        <p:tav tm="0">
                                          <p:val>
                                            <p:fltVal val="0"/>
                                          </p:val>
                                        </p:tav>
                                        <p:tav tm="100000">
                                          <p:val>
                                            <p:strVal val="#ppt_h"/>
                                          </p:val>
                                        </p:tav>
                                      </p:tavLst>
                                    </p:anim>
                                    <p:anim calcmode="lin" valueType="num">
                                      <p:cBhvr>
                                        <p:cTn id="182" dur="1000" fill="hold"/>
                                        <p:tgtEl>
                                          <p:spTgt spid="48"/>
                                        </p:tgtEl>
                                        <p:attrNameLst>
                                          <p:attrName>style.rotation</p:attrName>
                                        </p:attrNameLst>
                                      </p:cBhvr>
                                      <p:tavLst>
                                        <p:tav tm="0">
                                          <p:val>
                                            <p:fltVal val="90"/>
                                          </p:val>
                                        </p:tav>
                                        <p:tav tm="100000">
                                          <p:val>
                                            <p:fltVal val="0"/>
                                          </p:val>
                                        </p:tav>
                                      </p:tavLst>
                                    </p:anim>
                                    <p:animEffect transition="in" filter="fade">
                                      <p:cBhvr>
                                        <p:cTn id="183" dur="1000"/>
                                        <p:tgtEl>
                                          <p:spTgt spid="48"/>
                                        </p:tgtEl>
                                      </p:cBhvr>
                                    </p:animEffect>
                                  </p:childTnLst>
                                </p:cTn>
                              </p:par>
                              <p:par>
                                <p:cTn id="184" presetID="31" presetClass="entr" presetSubtype="0" fill="hold" nodeType="withEffect">
                                  <p:stCondLst>
                                    <p:cond delay="500"/>
                                  </p:stCondLst>
                                  <p:childTnLst>
                                    <p:set>
                                      <p:cBhvr>
                                        <p:cTn id="185" dur="1" fill="hold">
                                          <p:stCondLst>
                                            <p:cond delay="0"/>
                                          </p:stCondLst>
                                        </p:cTn>
                                        <p:tgtEl>
                                          <p:spTgt spid="46"/>
                                        </p:tgtEl>
                                        <p:attrNameLst>
                                          <p:attrName>style.visibility</p:attrName>
                                        </p:attrNameLst>
                                      </p:cBhvr>
                                      <p:to>
                                        <p:strVal val="visible"/>
                                      </p:to>
                                    </p:set>
                                    <p:anim calcmode="lin" valueType="num">
                                      <p:cBhvr>
                                        <p:cTn id="186" dur="1000" fill="hold"/>
                                        <p:tgtEl>
                                          <p:spTgt spid="46"/>
                                        </p:tgtEl>
                                        <p:attrNameLst>
                                          <p:attrName>ppt_w</p:attrName>
                                        </p:attrNameLst>
                                      </p:cBhvr>
                                      <p:tavLst>
                                        <p:tav tm="0">
                                          <p:val>
                                            <p:fltVal val="0"/>
                                          </p:val>
                                        </p:tav>
                                        <p:tav tm="100000">
                                          <p:val>
                                            <p:strVal val="#ppt_w"/>
                                          </p:val>
                                        </p:tav>
                                      </p:tavLst>
                                    </p:anim>
                                    <p:anim calcmode="lin" valueType="num">
                                      <p:cBhvr>
                                        <p:cTn id="187" dur="1000" fill="hold"/>
                                        <p:tgtEl>
                                          <p:spTgt spid="46"/>
                                        </p:tgtEl>
                                        <p:attrNameLst>
                                          <p:attrName>ppt_h</p:attrName>
                                        </p:attrNameLst>
                                      </p:cBhvr>
                                      <p:tavLst>
                                        <p:tav tm="0">
                                          <p:val>
                                            <p:fltVal val="0"/>
                                          </p:val>
                                        </p:tav>
                                        <p:tav tm="100000">
                                          <p:val>
                                            <p:strVal val="#ppt_h"/>
                                          </p:val>
                                        </p:tav>
                                      </p:tavLst>
                                    </p:anim>
                                    <p:anim calcmode="lin" valueType="num">
                                      <p:cBhvr>
                                        <p:cTn id="188" dur="1000" fill="hold"/>
                                        <p:tgtEl>
                                          <p:spTgt spid="46"/>
                                        </p:tgtEl>
                                        <p:attrNameLst>
                                          <p:attrName>style.rotation</p:attrName>
                                        </p:attrNameLst>
                                      </p:cBhvr>
                                      <p:tavLst>
                                        <p:tav tm="0">
                                          <p:val>
                                            <p:fltVal val="90"/>
                                          </p:val>
                                        </p:tav>
                                        <p:tav tm="100000">
                                          <p:val>
                                            <p:fltVal val="0"/>
                                          </p:val>
                                        </p:tav>
                                      </p:tavLst>
                                    </p:anim>
                                    <p:animEffect transition="in" filter="fade">
                                      <p:cBhvr>
                                        <p:cTn id="189" dur="1000"/>
                                        <p:tgtEl>
                                          <p:spTgt spid="46"/>
                                        </p:tgtEl>
                                      </p:cBhvr>
                                    </p:animEffect>
                                  </p:childTnLst>
                                </p:cTn>
                              </p:par>
                              <p:par>
                                <p:cTn id="190" presetID="31" presetClass="entr" presetSubtype="0" fill="hold" nodeType="withEffect">
                                  <p:stCondLst>
                                    <p:cond delay="500"/>
                                  </p:stCondLst>
                                  <p:childTnLst>
                                    <p:set>
                                      <p:cBhvr>
                                        <p:cTn id="191" dur="1" fill="hold">
                                          <p:stCondLst>
                                            <p:cond delay="0"/>
                                          </p:stCondLst>
                                        </p:cTn>
                                        <p:tgtEl>
                                          <p:spTgt spid="47"/>
                                        </p:tgtEl>
                                        <p:attrNameLst>
                                          <p:attrName>style.visibility</p:attrName>
                                        </p:attrNameLst>
                                      </p:cBhvr>
                                      <p:to>
                                        <p:strVal val="visible"/>
                                      </p:to>
                                    </p:set>
                                    <p:anim calcmode="lin" valueType="num">
                                      <p:cBhvr>
                                        <p:cTn id="192" dur="1000" fill="hold"/>
                                        <p:tgtEl>
                                          <p:spTgt spid="47"/>
                                        </p:tgtEl>
                                        <p:attrNameLst>
                                          <p:attrName>ppt_w</p:attrName>
                                        </p:attrNameLst>
                                      </p:cBhvr>
                                      <p:tavLst>
                                        <p:tav tm="0">
                                          <p:val>
                                            <p:fltVal val="0"/>
                                          </p:val>
                                        </p:tav>
                                        <p:tav tm="100000">
                                          <p:val>
                                            <p:strVal val="#ppt_w"/>
                                          </p:val>
                                        </p:tav>
                                      </p:tavLst>
                                    </p:anim>
                                    <p:anim calcmode="lin" valueType="num">
                                      <p:cBhvr>
                                        <p:cTn id="193" dur="1000" fill="hold"/>
                                        <p:tgtEl>
                                          <p:spTgt spid="47"/>
                                        </p:tgtEl>
                                        <p:attrNameLst>
                                          <p:attrName>ppt_h</p:attrName>
                                        </p:attrNameLst>
                                      </p:cBhvr>
                                      <p:tavLst>
                                        <p:tav tm="0">
                                          <p:val>
                                            <p:fltVal val="0"/>
                                          </p:val>
                                        </p:tav>
                                        <p:tav tm="100000">
                                          <p:val>
                                            <p:strVal val="#ppt_h"/>
                                          </p:val>
                                        </p:tav>
                                      </p:tavLst>
                                    </p:anim>
                                    <p:anim calcmode="lin" valueType="num">
                                      <p:cBhvr>
                                        <p:cTn id="194" dur="1000" fill="hold"/>
                                        <p:tgtEl>
                                          <p:spTgt spid="47"/>
                                        </p:tgtEl>
                                        <p:attrNameLst>
                                          <p:attrName>style.rotation</p:attrName>
                                        </p:attrNameLst>
                                      </p:cBhvr>
                                      <p:tavLst>
                                        <p:tav tm="0">
                                          <p:val>
                                            <p:fltVal val="90"/>
                                          </p:val>
                                        </p:tav>
                                        <p:tav tm="100000">
                                          <p:val>
                                            <p:fltVal val="0"/>
                                          </p:val>
                                        </p:tav>
                                      </p:tavLst>
                                    </p:anim>
                                    <p:animEffect transition="in" filter="fade">
                                      <p:cBhvr>
                                        <p:cTn id="195" dur="1000"/>
                                        <p:tgtEl>
                                          <p:spTgt spid="47"/>
                                        </p:tgtEl>
                                      </p:cBhvr>
                                    </p:animEffect>
                                  </p:childTnLst>
                                </p:cTn>
                              </p:par>
                              <p:par>
                                <p:cTn id="196" presetID="31" presetClass="entr" presetSubtype="0" fill="hold" nodeType="withEffect">
                                  <p:stCondLst>
                                    <p:cond delay="500"/>
                                  </p:stCondLst>
                                  <p:childTnLst>
                                    <p:set>
                                      <p:cBhvr>
                                        <p:cTn id="197" dur="1" fill="hold">
                                          <p:stCondLst>
                                            <p:cond delay="0"/>
                                          </p:stCondLst>
                                        </p:cTn>
                                        <p:tgtEl>
                                          <p:spTgt spid="52"/>
                                        </p:tgtEl>
                                        <p:attrNameLst>
                                          <p:attrName>style.visibility</p:attrName>
                                        </p:attrNameLst>
                                      </p:cBhvr>
                                      <p:to>
                                        <p:strVal val="visible"/>
                                      </p:to>
                                    </p:set>
                                    <p:anim calcmode="lin" valueType="num">
                                      <p:cBhvr>
                                        <p:cTn id="198" dur="1000" fill="hold"/>
                                        <p:tgtEl>
                                          <p:spTgt spid="52"/>
                                        </p:tgtEl>
                                        <p:attrNameLst>
                                          <p:attrName>ppt_w</p:attrName>
                                        </p:attrNameLst>
                                      </p:cBhvr>
                                      <p:tavLst>
                                        <p:tav tm="0">
                                          <p:val>
                                            <p:fltVal val="0"/>
                                          </p:val>
                                        </p:tav>
                                        <p:tav tm="100000">
                                          <p:val>
                                            <p:strVal val="#ppt_w"/>
                                          </p:val>
                                        </p:tav>
                                      </p:tavLst>
                                    </p:anim>
                                    <p:anim calcmode="lin" valueType="num">
                                      <p:cBhvr>
                                        <p:cTn id="199" dur="1000" fill="hold"/>
                                        <p:tgtEl>
                                          <p:spTgt spid="52"/>
                                        </p:tgtEl>
                                        <p:attrNameLst>
                                          <p:attrName>ppt_h</p:attrName>
                                        </p:attrNameLst>
                                      </p:cBhvr>
                                      <p:tavLst>
                                        <p:tav tm="0">
                                          <p:val>
                                            <p:fltVal val="0"/>
                                          </p:val>
                                        </p:tav>
                                        <p:tav tm="100000">
                                          <p:val>
                                            <p:strVal val="#ppt_h"/>
                                          </p:val>
                                        </p:tav>
                                      </p:tavLst>
                                    </p:anim>
                                    <p:anim calcmode="lin" valueType="num">
                                      <p:cBhvr>
                                        <p:cTn id="200" dur="1000" fill="hold"/>
                                        <p:tgtEl>
                                          <p:spTgt spid="52"/>
                                        </p:tgtEl>
                                        <p:attrNameLst>
                                          <p:attrName>style.rotation</p:attrName>
                                        </p:attrNameLst>
                                      </p:cBhvr>
                                      <p:tavLst>
                                        <p:tav tm="0">
                                          <p:val>
                                            <p:fltVal val="90"/>
                                          </p:val>
                                        </p:tav>
                                        <p:tav tm="100000">
                                          <p:val>
                                            <p:fltVal val="0"/>
                                          </p:val>
                                        </p:tav>
                                      </p:tavLst>
                                    </p:anim>
                                    <p:animEffect transition="in" filter="fade">
                                      <p:cBhvr>
                                        <p:cTn id="201" dur="1000"/>
                                        <p:tgtEl>
                                          <p:spTgt spid="52"/>
                                        </p:tgtEl>
                                      </p:cBhvr>
                                    </p:animEffect>
                                  </p:childTnLst>
                                </p:cTn>
                              </p:par>
                              <p:par>
                                <p:cTn id="202" presetID="53" presetClass="entr" presetSubtype="16" fill="hold" grpId="0" nodeType="withEffect">
                                  <p:stCondLst>
                                    <p:cond delay="1000"/>
                                  </p:stCondLst>
                                  <p:childTnLst>
                                    <p:set>
                                      <p:cBhvr>
                                        <p:cTn id="203" dur="1" fill="hold">
                                          <p:stCondLst>
                                            <p:cond delay="0"/>
                                          </p:stCondLst>
                                        </p:cTn>
                                        <p:tgtEl>
                                          <p:spTgt spid="37"/>
                                        </p:tgtEl>
                                        <p:attrNameLst>
                                          <p:attrName>style.visibility</p:attrName>
                                        </p:attrNameLst>
                                      </p:cBhvr>
                                      <p:to>
                                        <p:strVal val="visible"/>
                                      </p:to>
                                    </p:set>
                                    <p:anim calcmode="lin" valueType="num">
                                      <p:cBhvr>
                                        <p:cTn id="204" dur="500" fill="hold"/>
                                        <p:tgtEl>
                                          <p:spTgt spid="37"/>
                                        </p:tgtEl>
                                        <p:attrNameLst>
                                          <p:attrName>ppt_w</p:attrName>
                                        </p:attrNameLst>
                                      </p:cBhvr>
                                      <p:tavLst>
                                        <p:tav tm="0">
                                          <p:val>
                                            <p:fltVal val="0"/>
                                          </p:val>
                                        </p:tav>
                                        <p:tav tm="100000">
                                          <p:val>
                                            <p:strVal val="#ppt_w"/>
                                          </p:val>
                                        </p:tav>
                                      </p:tavLst>
                                    </p:anim>
                                    <p:anim calcmode="lin" valueType="num">
                                      <p:cBhvr>
                                        <p:cTn id="205" dur="500" fill="hold"/>
                                        <p:tgtEl>
                                          <p:spTgt spid="37"/>
                                        </p:tgtEl>
                                        <p:attrNameLst>
                                          <p:attrName>ppt_h</p:attrName>
                                        </p:attrNameLst>
                                      </p:cBhvr>
                                      <p:tavLst>
                                        <p:tav tm="0">
                                          <p:val>
                                            <p:fltVal val="0"/>
                                          </p:val>
                                        </p:tav>
                                        <p:tav tm="100000">
                                          <p:val>
                                            <p:strVal val="#ppt_h"/>
                                          </p:val>
                                        </p:tav>
                                      </p:tavLst>
                                    </p:anim>
                                    <p:animEffect transition="in" filter="fade">
                                      <p:cBhvr>
                                        <p:cTn id="206" dur="500"/>
                                        <p:tgtEl>
                                          <p:spTgt spid="37"/>
                                        </p:tgtEl>
                                      </p:cBhvr>
                                    </p:animEffect>
                                  </p:childTnLst>
                                </p:cTn>
                              </p:par>
                              <p:par>
                                <p:cTn id="207" presetID="53" presetClass="entr" presetSubtype="16" fill="hold" grpId="0" nodeType="withEffect">
                                  <p:stCondLst>
                                    <p:cond delay="1000"/>
                                  </p:stCondLst>
                                  <p:childTnLst>
                                    <p:set>
                                      <p:cBhvr>
                                        <p:cTn id="208" dur="1" fill="hold">
                                          <p:stCondLst>
                                            <p:cond delay="0"/>
                                          </p:stCondLst>
                                        </p:cTn>
                                        <p:tgtEl>
                                          <p:spTgt spid="40"/>
                                        </p:tgtEl>
                                        <p:attrNameLst>
                                          <p:attrName>style.visibility</p:attrName>
                                        </p:attrNameLst>
                                      </p:cBhvr>
                                      <p:to>
                                        <p:strVal val="visible"/>
                                      </p:to>
                                    </p:set>
                                    <p:anim calcmode="lin" valueType="num">
                                      <p:cBhvr>
                                        <p:cTn id="209" dur="500" fill="hold"/>
                                        <p:tgtEl>
                                          <p:spTgt spid="40"/>
                                        </p:tgtEl>
                                        <p:attrNameLst>
                                          <p:attrName>ppt_w</p:attrName>
                                        </p:attrNameLst>
                                      </p:cBhvr>
                                      <p:tavLst>
                                        <p:tav tm="0">
                                          <p:val>
                                            <p:fltVal val="0"/>
                                          </p:val>
                                        </p:tav>
                                        <p:tav tm="100000">
                                          <p:val>
                                            <p:strVal val="#ppt_w"/>
                                          </p:val>
                                        </p:tav>
                                      </p:tavLst>
                                    </p:anim>
                                    <p:anim calcmode="lin" valueType="num">
                                      <p:cBhvr>
                                        <p:cTn id="210" dur="500" fill="hold"/>
                                        <p:tgtEl>
                                          <p:spTgt spid="40"/>
                                        </p:tgtEl>
                                        <p:attrNameLst>
                                          <p:attrName>ppt_h</p:attrName>
                                        </p:attrNameLst>
                                      </p:cBhvr>
                                      <p:tavLst>
                                        <p:tav tm="0">
                                          <p:val>
                                            <p:fltVal val="0"/>
                                          </p:val>
                                        </p:tav>
                                        <p:tav tm="100000">
                                          <p:val>
                                            <p:strVal val="#ppt_h"/>
                                          </p:val>
                                        </p:tav>
                                      </p:tavLst>
                                    </p:anim>
                                    <p:animEffect transition="in" filter="fade">
                                      <p:cBhvr>
                                        <p:cTn id="211" dur="500"/>
                                        <p:tgtEl>
                                          <p:spTgt spid="40"/>
                                        </p:tgtEl>
                                      </p:cBhvr>
                                    </p:animEffect>
                                  </p:childTnLst>
                                </p:cTn>
                              </p:par>
                              <p:par>
                                <p:cTn id="212" presetID="53" presetClass="entr" presetSubtype="16" fill="hold" grpId="0" nodeType="withEffect">
                                  <p:stCondLst>
                                    <p:cond delay="1000"/>
                                  </p:stCondLst>
                                  <p:childTnLst>
                                    <p:set>
                                      <p:cBhvr>
                                        <p:cTn id="213" dur="1" fill="hold">
                                          <p:stCondLst>
                                            <p:cond delay="0"/>
                                          </p:stCondLst>
                                        </p:cTn>
                                        <p:tgtEl>
                                          <p:spTgt spid="42"/>
                                        </p:tgtEl>
                                        <p:attrNameLst>
                                          <p:attrName>style.visibility</p:attrName>
                                        </p:attrNameLst>
                                      </p:cBhvr>
                                      <p:to>
                                        <p:strVal val="visible"/>
                                      </p:to>
                                    </p:set>
                                    <p:anim calcmode="lin" valueType="num">
                                      <p:cBhvr>
                                        <p:cTn id="214" dur="500" fill="hold"/>
                                        <p:tgtEl>
                                          <p:spTgt spid="42"/>
                                        </p:tgtEl>
                                        <p:attrNameLst>
                                          <p:attrName>ppt_w</p:attrName>
                                        </p:attrNameLst>
                                      </p:cBhvr>
                                      <p:tavLst>
                                        <p:tav tm="0">
                                          <p:val>
                                            <p:fltVal val="0"/>
                                          </p:val>
                                        </p:tav>
                                        <p:tav tm="100000">
                                          <p:val>
                                            <p:strVal val="#ppt_w"/>
                                          </p:val>
                                        </p:tav>
                                      </p:tavLst>
                                    </p:anim>
                                    <p:anim calcmode="lin" valueType="num">
                                      <p:cBhvr>
                                        <p:cTn id="215" dur="500" fill="hold"/>
                                        <p:tgtEl>
                                          <p:spTgt spid="42"/>
                                        </p:tgtEl>
                                        <p:attrNameLst>
                                          <p:attrName>ppt_h</p:attrName>
                                        </p:attrNameLst>
                                      </p:cBhvr>
                                      <p:tavLst>
                                        <p:tav tm="0">
                                          <p:val>
                                            <p:fltVal val="0"/>
                                          </p:val>
                                        </p:tav>
                                        <p:tav tm="100000">
                                          <p:val>
                                            <p:strVal val="#ppt_h"/>
                                          </p:val>
                                        </p:tav>
                                      </p:tavLst>
                                    </p:anim>
                                    <p:animEffect transition="in" filter="fade">
                                      <p:cBhvr>
                                        <p:cTn id="216" dur="500"/>
                                        <p:tgtEl>
                                          <p:spTgt spid="42"/>
                                        </p:tgtEl>
                                      </p:cBhvr>
                                    </p:animEffect>
                                  </p:childTnLst>
                                </p:cTn>
                              </p:par>
                              <p:par>
                                <p:cTn id="217" presetID="53" presetClass="entr" presetSubtype="16" fill="hold" grpId="0" nodeType="withEffect">
                                  <p:stCondLst>
                                    <p:cond delay="1000"/>
                                  </p:stCondLst>
                                  <p:childTnLst>
                                    <p:set>
                                      <p:cBhvr>
                                        <p:cTn id="218" dur="1" fill="hold">
                                          <p:stCondLst>
                                            <p:cond delay="0"/>
                                          </p:stCondLst>
                                        </p:cTn>
                                        <p:tgtEl>
                                          <p:spTgt spid="43"/>
                                        </p:tgtEl>
                                        <p:attrNameLst>
                                          <p:attrName>style.visibility</p:attrName>
                                        </p:attrNameLst>
                                      </p:cBhvr>
                                      <p:to>
                                        <p:strVal val="visible"/>
                                      </p:to>
                                    </p:set>
                                    <p:anim calcmode="lin" valueType="num">
                                      <p:cBhvr>
                                        <p:cTn id="219" dur="500" fill="hold"/>
                                        <p:tgtEl>
                                          <p:spTgt spid="43"/>
                                        </p:tgtEl>
                                        <p:attrNameLst>
                                          <p:attrName>ppt_w</p:attrName>
                                        </p:attrNameLst>
                                      </p:cBhvr>
                                      <p:tavLst>
                                        <p:tav tm="0">
                                          <p:val>
                                            <p:fltVal val="0"/>
                                          </p:val>
                                        </p:tav>
                                        <p:tav tm="100000">
                                          <p:val>
                                            <p:strVal val="#ppt_w"/>
                                          </p:val>
                                        </p:tav>
                                      </p:tavLst>
                                    </p:anim>
                                    <p:anim calcmode="lin" valueType="num">
                                      <p:cBhvr>
                                        <p:cTn id="220" dur="500" fill="hold"/>
                                        <p:tgtEl>
                                          <p:spTgt spid="43"/>
                                        </p:tgtEl>
                                        <p:attrNameLst>
                                          <p:attrName>ppt_h</p:attrName>
                                        </p:attrNameLst>
                                      </p:cBhvr>
                                      <p:tavLst>
                                        <p:tav tm="0">
                                          <p:val>
                                            <p:fltVal val="0"/>
                                          </p:val>
                                        </p:tav>
                                        <p:tav tm="100000">
                                          <p:val>
                                            <p:strVal val="#ppt_h"/>
                                          </p:val>
                                        </p:tav>
                                      </p:tavLst>
                                    </p:anim>
                                    <p:animEffect transition="in" filter="fade">
                                      <p:cBhvr>
                                        <p:cTn id="221" dur="500"/>
                                        <p:tgtEl>
                                          <p:spTgt spid="43"/>
                                        </p:tgtEl>
                                      </p:cBhvr>
                                    </p:animEffect>
                                  </p:childTnLst>
                                </p:cTn>
                              </p:par>
                              <p:par>
                                <p:cTn id="222" presetID="53" presetClass="entr" presetSubtype="16" fill="hold" grpId="0" nodeType="withEffect">
                                  <p:stCondLst>
                                    <p:cond delay="1000"/>
                                  </p:stCondLst>
                                  <p:childTnLst>
                                    <p:set>
                                      <p:cBhvr>
                                        <p:cTn id="223" dur="1" fill="hold">
                                          <p:stCondLst>
                                            <p:cond delay="0"/>
                                          </p:stCondLst>
                                        </p:cTn>
                                        <p:tgtEl>
                                          <p:spTgt spid="12"/>
                                        </p:tgtEl>
                                        <p:attrNameLst>
                                          <p:attrName>style.visibility</p:attrName>
                                        </p:attrNameLst>
                                      </p:cBhvr>
                                      <p:to>
                                        <p:strVal val="visible"/>
                                      </p:to>
                                    </p:set>
                                    <p:anim calcmode="lin" valueType="num">
                                      <p:cBhvr>
                                        <p:cTn id="224" dur="500" fill="hold"/>
                                        <p:tgtEl>
                                          <p:spTgt spid="12"/>
                                        </p:tgtEl>
                                        <p:attrNameLst>
                                          <p:attrName>ppt_w</p:attrName>
                                        </p:attrNameLst>
                                      </p:cBhvr>
                                      <p:tavLst>
                                        <p:tav tm="0">
                                          <p:val>
                                            <p:fltVal val="0"/>
                                          </p:val>
                                        </p:tav>
                                        <p:tav tm="100000">
                                          <p:val>
                                            <p:strVal val="#ppt_w"/>
                                          </p:val>
                                        </p:tav>
                                      </p:tavLst>
                                    </p:anim>
                                    <p:anim calcmode="lin" valueType="num">
                                      <p:cBhvr>
                                        <p:cTn id="225" dur="500" fill="hold"/>
                                        <p:tgtEl>
                                          <p:spTgt spid="12"/>
                                        </p:tgtEl>
                                        <p:attrNameLst>
                                          <p:attrName>ppt_h</p:attrName>
                                        </p:attrNameLst>
                                      </p:cBhvr>
                                      <p:tavLst>
                                        <p:tav tm="0">
                                          <p:val>
                                            <p:fltVal val="0"/>
                                          </p:val>
                                        </p:tav>
                                        <p:tav tm="100000">
                                          <p:val>
                                            <p:strVal val="#ppt_h"/>
                                          </p:val>
                                        </p:tav>
                                      </p:tavLst>
                                    </p:anim>
                                    <p:animEffect transition="in" filter="fade">
                                      <p:cBhvr>
                                        <p:cTn id="226" dur="500"/>
                                        <p:tgtEl>
                                          <p:spTgt spid="12"/>
                                        </p:tgtEl>
                                      </p:cBhvr>
                                    </p:animEffect>
                                  </p:childTnLst>
                                </p:cTn>
                              </p:par>
                              <p:par>
                                <p:cTn id="227" presetID="53" presetClass="entr" presetSubtype="16" fill="hold" grpId="0" nodeType="withEffect">
                                  <p:stCondLst>
                                    <p:cond delay="1000"/>
                                  </p:stCondLst>
                                  <p:childTnLst>
                                    <p:set>
                                      <p:cBhvr>
                                        <p:cTn id="228" dur="1" fill="hold">
                                          <p:stCondLst>
                                            <p:cond delay="0"/>
                                          </p:stCondLst>
                                        </p:cTn>
                                        <p:tgtEl>
                                          <p:spTgt spid="13"/>
                                        </p:tgtEl>
                                        <p:attrNameLst>
                                          <p:attrName>style.visibility</p:attrName>
                                        </p:attrNameLst>
                                      </p:cBhvr>
                                      <p:to>
                                        <p:strVal val="visible"/>
                                      </p:to>
                                    </p:set>
                                    <p:anim calcmode="lin" valueType="num">
                                      <p:cBhvr>
                                        <p:cTn id="229" dur="500" fill="hold"/>
                                        <p:tgtEl>
                                          <p:spTgt spid="13"/>
                                        </p:tgtEl>
                                        <p:attrNameLst>
                                          <p:attrName>ppt_w</p:attrName>
                                        </p:attrNameLst>
                                      </p:cBhvr>
                                      <p:tavLst>
                                        <p:tav tm="0">
                                          <p:val>
                                            <p:fltVal val="0"/>
                                          </p:val>
                                        </p:tav>
                                        <p:tav tm="100000">
                                          <p:val>
                                            <p:strVal val="#ppt_w"/>
                                          </p:val>
                                        </p:tav>
                                      </p:tavLst>
                                    </p:anim>
                                    <p:anim calcmode="lin" valueType="num">
                                      <p:cBhvr>
                                        <p:cTn id="230" dur="500" fill="hold"/>
                                        <p:tgtEl>
                                          <p:spTgt spid="13"/>
                                        </p:tgtEl>
                                        <p:attrNameLst>
                                          <p:attrName>ppt_h</p:attrName>
                                        </p:attrNameLst>
                                      </p:cBhvr>
                                      <p:tavLst>
                                        <p:tav tm="0">
                                          <p:val>
                                            <p:fltVal val="0"/>
                                          </p:val>
                                        </p:tav>
                                        <p:tav tm="100000">
                                          <p:val>
                                            <p:strVal val="#ppt_h"/>
                                          </p:val>
                                        </p:tav>
                                      </p:tavLst>
                                    </p:anim>
                                    <p:animEffect transition="in" filter="fade">
                                      <p:cBhvr>
                                        <p:cTn id="231" dur="500"/>
                                        <p:tgtEl>
                                          <p:spTgt spid="13"/>
                                        </p:tgtEl>
                                      </p:cBhvr>
                                    </p:animEffect>
                                  </p:childTnLst>
                                </p:cTn>
                              </p:par>
                              <p:par>
                                <p:cTn id="232" presetID="53" presetClass="entr" presetSubtype="16" fill="hold" grpId="0" nodeType="withEffect">
                                  <p:stCondLst>
                                    <p:cond delay="1000"/>
                                  </p:stCondLst>
                                  <p:childTnLst>
                                    <p:set>
                                      <p:cBhvr>
                                        <p:cTn id="233" dur="1" fill="hold">
                                          <p:stCondLst>
                                            <p:cond delay="0"/>
                                          </p:stCondLst>
                                        </p:cTn>
                                        <p:tgtEl>
                                          <p:spTgt spid="6"/>
                                        </p:tgtEl>
                                        <p:attrNameLst>
                                          <p:attrName>style.visibility</p:attrName>
                                        </p:attrNameLst>
                                      </p:cBhvr>
                                      <p:to>
                                        <p:strVal val="visible"/>
                                      </p:to>
                                    </p:set>
                                    <p:anim calcmode="lin" valueType="num">
                                      <p:cBhvr>
                                        <p:cTn id="234" dur="500" fill="hold"/>
                                        <p:tgtEl>
                                          <p:spTgt spid="6"/>
                                        </p:tgtEl>
                                        <p:attrNameLst>
                                          <p:attrName>ppt_w</p:attrName>
                                        </p:attrNameLst>
                                      </p:cBhvr>
                                      <p:tavLst>
                                        <p:tav tm="0">
                                          <p:val>
                                            <p:fltVal val="0"/>
                                          </p:val>
                                        </p:tav>
                                        <p:tav tm="100000">
                                          <p:val>
                                            <p:strVal val="#ppt_w"/>
                                          </p:val>
                                        </p:tav>
                                      </p:tavLst>
                                    </p:anim>
                                    <p:anim calcmode="lin" valueType="num">
                                      <p:cBhvr>
                                        <p:cTn id="235" dur="500" fill="hold"/>
                                        <p:tgtEl>
                                          <p:spTgt spid="6"/>
                                        </p:tgtEl>
                                        <p:attrNameLst>
                                          <p:attrName>ppt_h</p:attrName>
                                        </p:attrNameLst>
                                      </p:cBhvr>
                                      <p:tavLst>
                                        <p:tav tm="0">
                                          <p:val>
                                            <p:fltVal val="0"/>
                                          </p:val>
                                        </p:tav>
                                        <p:tav tm="100000">
                                          <p:val>
                                            <p:strVal val="#ppt_h"/>
                                          </p:val>
                                        </p:tav>
                                      </p:tavLst>
                                    </p:anim>
                                    <p:animEffect transition="in" filter="fade">
                                      <p:cBhvr>
                                        <p:cTn id="236" dur="500"/>
                                        <p:tgtEl>
                                          <p:spTgt spid="6"/>
                                        </p:tgtEl>
                                      </p:cBhvr>
                                    </p:animEffect>
                                  </p:childTnLst>
                                </p:cTn>
                              </p:par>
                              <p:par>
                                <p:cTn id="237" presetID="53" presetClass="entr" presetSubtype="16" fill="hold" grpId="0" nodeType="withEffect">
                                  <p:stCondLst>
                                    <p:cond delay="1000"/>
                                  </p:stCondLst>
                                  <p:childTnLst>
                                    <p:set>
                                      <p:cBhvr>
                                        <p:cTn id="238" dur="1" fill="hold">
                                          <p:stCondLst>
                                            <p:cond delay="0"/>
                                          </p:stCondLst>
                                        </p:cTn>
                                        <p:tgtEl>
                                          <p:spTgt spid="7"/>
                                        </p:tgtEl>
                                        <p:attrNameLst>
                                          <p:attrName>style.visibility</p:attrName>
                                        </p:attrNameLst>
                                      </p:cBhvr>
                                      <p:to>
                                        <p:strVal val="visible"/>
                                      </p:to>
                                    </p:set>
                                    <p:anim calcmode="lin" valueType="num">
                                      <p:cBhvr>
                                        <p:cTn id="239" dur="500" fill="hold"/>
                                        <p:tgtEl>
                                          <p:spTgt spid="7"/>
                                        </p:tgtEl>
                                        <p:attrNameLst>
                                          <p:attrName>ppt_w</p:attrName>
                                        </p:attrNameLst>
                                      </p:cBhvr>
                                      <p:tavLst>
                                        <p:tav tm="0">
                                          <p:val>
                                            <p:fltVal val="0"/>
                                          </p:val>
                                        </p:tav>
                                        <p:tav tm="100000">
                                          <p:val>
                                            <p:strVal val="#ppt_w"/>
                                          </p:val>
                                        </p:tav>
                                      </p:tavLst>
                                    </p:anim>
                                    <p:anim calcmode="lin" valueType="num">
                                      <p:cBhvr>
                                        <p:cTn id="240" dur="500" fill="hold"/>
                                        <p:tgtEl>
                                          <p:spTgt spid="7"/>
                                        </p:tgtEl>
                                        <p:attrNameLst>
                                          <p:attrName>ppt_h</p:attrName>
                                        </p:attrNameLst>
                                      </p:cBhvr>
                                      <p:tavLst>
                                        <p:tav tm="0">
                                          <p:val>
                                            <p:fltVal val="0"/>
                                          </p:val>
                                        </p:tav>
                                        <p:tav tm="100000">
                                          <p:val>
                                            <p:strVal val="#ppt_h"/>
                                          </p:val>
                                        </p:tav>
                                      </p:tavLst>
                                    </p:anim>
                                    <p:animEffect transition="in" filter="fade">
                                      <p:cBhvr>
                                        <p:cTn id="241" dur="500"/>
                                        <p:tgtEl>
                                          <p:spTgt spid="7"/>
                                        </p:tgtEl>
                                      </p:cBhvr>
                                    </p:animEffect>
                                  </p:childTnLst>
                                </p:cTn>
                              </p:par>
                              <p:par>
                                <p:cTn id="242" presetID="53" presetClass="entr" presetSubtype="16" fill="hold" grpId="0" nodeType="withEffect">
                                  <p:stCondLst>
                                    <p:cond delay="1000"/>
                                  </p:stCondLst>
                                  <p:childTnLst>
                                    <p:set>
                                      <p:cBhvr>
                                        <p:cTn id="243" dur="1" fill="hold">
                                          <p:stCondLst>
                                            <p:cond delay="0"/>
                                          </p:stCondLst>
                                        </p:cTn>
                                        <p:tgtEl>
                                          <p:spTgt spid="18"/>
                                        </p:tgtEl>
                                        <p:attrNameLst>
                                          <p:attrName>style.visibility</p:attrName>
                                        </p:attrNameLst>
                                      </p:cBhvr>
                                      <p:to>
                                        <p:strVal val="visible"/>
                                      </p:to>
                                    </p:set>
                                    <p:anim calcmode="lin" valueType="num">
                                      <p:cBhvr>
                                        <p:cTn id="244" dur="500" fill="hold"/>
                                        <p:tgtEl>
                                          <p:spTgt spid="18"/>
                                        </p:tgtEl>
                                        <p:attrNameLst>
                                          <p:attrName>ppt_w</p:attrName>
                                        </p:attrNameLst>
                                      </p:cBhvr>
                                      <p:tavLst>
                                        <p:tav tm="0">
                                          <p:val>
                                            <p:fltVal val="0"/>
                                          </p:val>
                                        </p:tav>
                                        <p:tav tm="100000">
                                          <p:val>
                                            <p:strVal val="#ppt_w"/>
                                          </p:val>
                                        </p:tav>
                                      </p:tavLst>
                                    </p:anim>
                                    <p:anim calcmode="lin" valueType="num">
                                      <p:cBhvr>
                                        <p:cTn id="245" dur="500" fill="hold"/>
                                        <p:tgtEl>
                                          <p:spTgt spid="18"/>
                                        </p:tgtEl>
                                        <p:attrNameLst>
                                          <p:attrName>ppt_h</p:attrName>
                                        </p:attrNameLst>
                                      </p:cBhvr>
                                      <p:tavLst>
                                        <p:tav tm="0">
                                          <p:val>
                                            <p:fltVal val="0"/>
                                          </p:val>
                                        </p:tav>
                                        <p:tav tm="100000">
                                          <p:val>
                                            <p:strVal val="#ppt_h"/>
                                          </p:val>
                                        </p:tav>
                                      </p:tavLst>
                                    </p:anim>
                                    <p:animEffect transition="in" filter="fade">
                                      <p:cBhvr>
                                        <p:cTn id="246" dur="500"/>
                                        <p:tgtEl>
                                          <p:spTgt spid="18"/>
                                        </p:tgtEl>
                                      </p:cBhvr>
                                    </p:animEffect>
                                  </p:childTnLst>
                                </p:cTn>
                              </p:par>
                              <p:par>
                                <p:cTn id="247" presetID="53" presetClass="entr" presetSubtype="16" fill="hold" grpId="0" nodeType="withEffect">
                                  <p:stCondLst>
                                    <p:cond delay="1000"/>
                                  </p:stCondLst>
                                  <p:childTnLst>
                                    <p:set>
                                      <p:cBhvr>
                                        <p:cTn id="248" dur="1" fill="hold">
                                          <p:stCondLst>
                                            <p:cond delay="0"/>
                                          </p:stCondLst>
                                        </p:cTn>
                                        <p:tgtEl>
                                          <p:spTgt spid="8"/>
                                        </p:tgtEl>
                                        <p:attrNameLst>
                                          <p:attrName>style.visibility</p:attrName>
                                        </p:attrNameLst>
                                      </p:cBhvr>
                                      <p:to>
                                        <p:strVal val="visible"/>
                                      </p:to>
                                    </p:set>
                                    <p:anim calcmode="lin" valueType="num">
                                      <p:cBhvr>
                                        <p:cTn id="249" dur="500" fill="hold"/>
                                        <p:tgtEl>
                                          <p:spTgt spid="8"/>
                                        </p:tgtEl>
                                        <p:attrNameLst>
                                          <p:attrName>ppt_w</p:attrName>
                                        </p:attrNameLst>
                                      </p:cBhvr>
                                      <p:tavLst>
                                        <p:tav tm="0">
                                          <p:val>
                                            <p:fltVal val="0"/>
                                          </p:val>
                                        </p:tav>
                                        <p:tav tm="100000">
                                          <p:val>
                                            <p:strVal val="#ppt_w"/>
                                          </p:val>
                                        </p:tav>
                                      </p:tavLst>
                                    </p:anim>
                                    <p:anim calcmode="lin" valueType="num">
                                      <p:cBhvr>
                                        <p:cTn id="250" dur="500" fill="hold"/>
                                        <p:tgtEl>
                                          <p:spTgt spid="8"/>
                                        </p:tgtEl>
                                        <p:attrNameLst>
                                          <p:attrName>ppt_h</p:attrName>
                                        </p:attrNameLst>
                                      </p:cBhvr>
                                      <p:tavLst>
                                        <p:tav tm="0">
                                          <p:val>
                                            <p:fltVal val="0"/>
                                          </p:val>
                                        </p:tav>
                                        <p:tav tm="100000">
                                          <p:val>
                                            <p:strVal val="#ppt_h"/>
                                          </p:val>
                                        </p:tav>
                                      </p:tavLst>
                                    </p:anim>
                                    <p:animEffect transition="in" filter="fade">
                                      <p:cBhvr>
                                        <p:cTn id="251" dur="500"/>
                                        <p:tgtEl>
                                          <p:spTgt spid="8"/>
                                        </p:tgtEl>
                                      </p:cBhvr>
                                    </p:animEffect>
                                  </p:childTnLst>
                                </p:cTn>
                              </p:par>
                              <p:par>
                                <p:cTn id="252" presetID="53" presetClass="entr" presetSubtype="16" fill="hold" grpId="0" nodeType="withEffect">
                                  <p:stCondLst>
                                    <p:cond delay="1000"/>
                                  </p:stCondLst>
                                  <p:childTnLst>
                                    <p:set>
                                      <p:cBhvr>
                                        <p:cTn id="253" dur="1" fill="hold">
                                          <p:stCondLst>
                                            <p:cond delay="0"/>
                                          </p:stCondLst>
                                        </p:cTn>
                                        <p:tgtEl>
                                          <p:spTgt spid="21"/>
                                        </p:tgtEl>
                                        <p:attrNameLst>
                                          <p:attrName>style.visibility</p:attrName>
                                        </p:attrNameLst>
                                      </p:cBhvr>
                                      <p:to>
                                        <p:strVal val="visible"/>
                                      </p:to>
                                    </p:set>
                                    <p:anim calcmode="lin" valueType="num">
                                      <p:cBhvr>
                                        <p:cTn id="254" dur="500" fill="hold"/>
                                        <p:tgtEl>
                                          <p:spTgt spid="21"/>
                                        </p:tgtEl>
                                        <p:attrNameLst>
                                          <p:attrName>ppt_w</p:attrName>
                                        </p:attrNameLst>
                                      </p:cBhvr>
                                      <p:tavLst>
                                        <p:tav tm="0">
                                          <p:val>
                                            <p:fltVal val="0"/>
                                          </p:val>
                                        </p:tav>
                                        <p:tav tm="100000">
                                          <p:val>
                                            <p:strVal val="#ppt_w"/>
                                          </p:val>
                                        </p:tav>
                                      </p:tavLst>
                                    </p:anim>
                                    <p:anim calcmode="lin" valueType="num">
                                      <p:cBhvr>
                                        <p:cTn id="255" dur="500" fill="hold"/>
                                        <p:tgtEl>
                                          <p:spTgt spid="21"/>
                                        </p:tgtEl>
                                        <p:attrNameLst>
                                          <p:attrName>ppt_h</p:attrName>
                                        </p:attrNameLst>
                                      </p:cBhvr>
                                      <p:tavLst>
                                        <p:tav tm="0">
                                          <p:val>
                                            <p:fltVal val="0"/>
                                          </p:val>
                                        </p:tav>
                                        <p:tav tm="100000">
                                          <p:val>
                                            <p:strVal val="#ppt_h"/>
                                          </p:val>
                                        </p:tav>
                                      </p:tavLst>
                                    </p:anim>
                                    <p:animEffect transition="in" filter="fade">
                                      <p:cBhvr>
                                        <p:cTn id="256" dur="500"/>
                                        <p:tgtEl>
                                          <p:spTgt spid="21"/>
                                        </p:tgtEl>
                                      </p:cBhvr>
                                    </p:animEffect>
                                  </p:childTnLst>
                                </p:cTn>
                              </p:par>
                              <p:par>
                                <p:cTn id="257" presetID="53" presetClass="entr" presetSubtype="16" fill="hold" grpId="0" nodeType="withEffect">
                                  <p:stCondLst>
                                    <p:cond delay="1000"/>
                                  </p:stCondLst>
                                  <p:childTnLst>
                                    <p:set>
                                      <p:cBhvr>
                                        <p:cTn id="258" dur="1" fill="hold">
                                          <p:stCondLst>
                                            <p:cond delay="0"/>
                                          </p:stCondLst>
                                        </p:cTn>
                                        <p:tgtEl>
                                          <p:spTgt spid="11"/>
                                        </p:tgtEl>
                                        <p:attrNameLst>
                                          <p:attrName>style.visibility</p:attrName>
                                        </p:attrNameLst>
                                      </p:cBhvr>
                                      <p:to>
                                        <p:strVal val="visible"/>
                                      </p:to>
                                    </p:set>
                                    <p:anim calcmode="lin" valueType="num">
                                      <p:cBhvr>
                                        <p:cTn id="259" dur="500" fill="hold"/>
                                        <p:tgtEl>
                                          <p:spTgt spid="11"/>
                                        </p:tgtEl>
                                        <p:attrNameLst>
                                          <p:attrName>ppt_w</p:attrName>
                                        </p:attrNameLst>
                                      </p:cBhvr>
                                      <p:tavLst>
                                        <p:tav tm="0">
                                          <p:val>
                                            <p:fltVal val="0"/>
                                          </p:val>
                                        </p:tav>
                                        <p:tav tm="100000">
                                          <p:val>
                                            <p:strVal val="#ppt_w"/>
                                          </p:val>
                                        </p:tav>
                                      </p:tavLst>
                                    </p:anim>
                                    <p:anim calcmode="lin" valueType="num">
                                      <p:cBhvr>
                                        <p:cTn id="260" dur="500" fill="hold"/>
                                        <p:tgtEl>
                                          <p:spTgt spid="11"/>
                                        </p:tgtEl>
                                        <p:attrNameLst>
                                          <p:attrName>ppt_h</p:attrName>
                                        </p:attrNameLst>
                                      </p:cBhvr>
                                      <p:tavLst>
                                        <p:tav tm="0">
                                          <p:val>
                                            <p:fltVal val="0"/>
                                          </p:val>
                                        </p:tav>
                                        <p:tav tm="100000">
                                          <p:val>
                                            <p:strVal val="#ppt_h"/>
                                          </p:val>
                                        </p:tav>
                                      </p:tavLst>
                                    </p:anim>
                                    <p:animEffect transition="in" filter="fade">
                                      <p:cBhvr>
                                        <p:cTn id="261" dur="500"/>
                                        <p:tgtEl>
                                          <p:spTgt spid="11"/>
                                        </p:tgtEl>
                                      </p:cBhvr>
                                    </p:animEffect>
                                  </p:childTnLst>
                                </p:cTn>
                              </p:par>
                              <p:par>
                                <p:cTn id="262" presetID="53" presetClass="entr" presetSubtype="16" fill="hold" grpId="0" nodeType="withEffect">
                                  <p:stCondLst>
                                    <p:cond delay="1000"/>
                                  </p:stCondLst>
                                  <p:childTnLst>
                                    <p:set>
                                      <p:cBhvr>
                                        <p:cTn id="263" dur="1" fill="hold">
                                          <p:stCondLst>
                                            <p:cond delay="0"/>
                                          </p:stCondLst>
                                        </p:cTn>
                                        <p:tgtEl>
                                          <p:spTgt spid="35"/>
                                        </p:tgtEl>
                                        <p:attrNameLst>
                                          <p:attrName>style.visibility</p:attrName>
                                        </p:attrNameLst>
                                      </p:cBhvr>
                                      <p:to>
                                        <p:strVal val="visible"/>
                                      </p:to>
                                    </p:set>
                                    <p:anim calcmode="lin" valueType="num">
                                      <p:cBhvr>
                                        <p:cTn id="264" dur="500" fill="hold"/>
                                        <p:tgtEl>
                                          <p:spTgt spid="35"/>
                                        </p:tgtEl>
                                        <p:attrNameLst>
                                          <p:attrName>ppt_w</p:attrName>
                                        </p:attrNameLst>
                                      </p:cBhvr>
                                      <p:tavLst>
                                        <p:tav tm="0">
                                          <p:val>
                                            <p:fltVal val="0"/>
                                          </p:val>
                                        </p:tav>
                                        <p:tav tm="100000">
                                          <p:val>
                                            <p:strVal val="#ppt_w"/>
                                          </p:val>
                                        </p:tav>
                                      </p:tavLst>
                                    </p:anim>
                                    <p:anim calcmode="lin" valueType="num">
                                      <p:cBhvr>
                                        <p:cTn id="265" dur="500" fill="hold"/>
                                        <p:tgtEl>
                                          <p:spTgt spid="35"/>
                                        </p:tgtEl>
                                        <p:attrNameLst>
                                          <p:attrName>ppt_h</p:attrName>
                                        </p:attrNameLst>
                                      </p:cBhvr>
                                      <p:tavLst>
                                        <p:tav tm="0">
                                          <p:val>
                                            <p:fltVal val="0"/>
                                          </p:val>
                                        </p:tav>
                                        <p:tav tm="100000">
                                          <p:val>
                                            <p:strVal val="#ppt_h"/>
                                          </p:val>
                                        </p:tav>
                                      </p:tavLst>
                                    </p:anim>
                                    <p:animEffect transition="in" filter="fade">
                                      <p:cBhvr>
                                        <p:cTn id="266" dur="500"/>
                                        <p:tgtEl>
                                          <p:spTgt spid="35"/>
                                        </p:tgtEl>
                                      </p:cBhvr>
                                    </p:animEffect>
                                  </p:childTnLst>
                                </p:cTn>
                              </p:par>
                              <p:par>
                                <p:cTn id="267" presetID="53" presetClass="entr" presetSubtype="16" fill="hold" grpId="0" nodeType="withEffect">
                                  <p:stCondLst>
                                    <p:cond delay="1000"/>
                                  </p:stCondLst>
                                  <p:childTnLst>
                                    <p:set>
                                      <p:cBhvr>
                                        <p:cTn id="268" dur="1" fill="hold">
                                          <p:stCondLst>
                                            <p:cond delay="0"/>
                                          </p:stCondLst>
                                        </p:cTn>
                                        <p:tgtEl>
                                          <p:spTgt spid="27"/>
                                        </p:tgtEl>
                                        <p:attrNameLst>
                                          <p:attrName>style.visibility</p:attrName>
                                        </p:attrNameLst>
                                      </p:cBhvr>
                                      <p:to>
                                        <p:strVal val="visible"/>
                                      </p:to>
                                    </p:set>
                                    <p:anim calcmode="lin" valueType="num">
                                      <p:cBhvr>
                                        <p:cTn id="269" dur="500" fill="hold"/>
                                        <p:tgtEl>
                                          <p:spTgt spid="27"/>
                                        </p:tgtEl>
                                        <p:attrNameLst>
                                          <p:attrName>ppt_w</p:attrName>
                                        </p:attrNameLst>
                                      </p:cBhvr>
                                      <p:tavLst>
                                        <p:tav tm="0">
                                          <p:val>
                                            <p:fltVal val="0"/>
                                          </p:val>
                                        </p:tav>
                                        <p:tav tm="100000">
                                          <p:val>
                                            <p:strVal val="#ppt_w"/>
                                          </p:val>
                                        </p:tav>
                                      </p:tavLst>
                                    </p:anim>
                                    <p:anim calcmode="lin" valueType="num">
                                      <p:cBhvr>
                                        <p:cTn id="270" dur="500" fill="hold"/>
                                        <p:tgtEl>
                                          <p:spTgt spid="27"/>
                                        </p:tgtEl>
                                        <p:attrNameLst>
                                          <p:attrName>ppt_h</p:attrName>
                                        </p:attrNameLst>
                                      </p:cBhvr>
                                      <p:tavLst>
                                        <p:tav tm="0">
                                          <p:val>
                                            <p:fltVal val="0"/>
                                          </p:val>
                                        </p:tav>
                                        <p:tav tm="100000">
                                          <p:val>
                                            <p:strVal val="#ppt_h"/>
                                          </p:val>
                                        </p:tav>
                                      </p:tavLst>
                                    </p:anim>
                                    <p:animEffect transition="in" filter="fade">
                                      <p:cBhvr>
                                        <p:cTn id="271" dur="500"/>
                                        <p:tgtEl>
                                          <p:spTgt spid="27"/>
                                        </p:tgtEl>
                                      </p:cBhvr>
                                    </p:animEffect>
                                  </p:childTnLst>
                                </p:cTn>
                              </p:par>
                              <p:par>
                                <p:cTn id="272" presetID="53" presetClass="entr" presetSubtype="16" fill="hold" grpId="0" nodeType="withEffect">
                                  <p:stCondLst>
                                    <p:cond delay="1000"/>
                                  </p:stCondLst>
                                  <p:childTnLst>
                                    <p:set>
                                      <p:cBhvr>
                                        <p:cTn id="273" dur="1" fill="hold">
                                          <p:stCondLst>
                                            <p:cond delay="0"/>
                                          </p:stCondLst>
                                        </p:cTn>
                                        <p:tgtEl>
                                          <p:spTgt spid="9"/>
                                        </p:tgtEl>
                                        <p:attrNameLst>
                                          <p:attrName>style.visibility</p:attrName>
                                        </p:attrNameLst>
                                      </p:cBhvr>
                                      <p:to>
                                        <p:strVal val="visible"/>
                                      </p:to>
                                    </p:set>
                                    <p:anim calcmode="lin" valueType="num">
                                      <p:cBhvr>
                                        <p:cTn id="274" dur="500" fill="hold"/>
                                        <p:tgtEl>
                                          <p:spTgt spid="9"/>
                                        </p:tgtEl>
                                        <p:attrNameLst>
                                          <p:attrName>ppt_w</p:attrName>
                                        </p:attrNameLst>
                                      </p:cBhvr>
                                      <p:tavLst>
                                        <p:tav tm="0">
                                          <p:val>
                                            <p:fltVal val="0"/>
                                          </p:val>
                                        </p:tav>
                                        <p:tav tm="100000">
                                          <p:val>
                                            <p:strVal val="#ppt_w"/>
                                          </p:val>
                                        </p:tav>
                                      </p:tavLst>
                                    </p:anim>
                                    <p:anim calcmode="lin" valueType="num">
                                      <p:cBhvr>
                                        <p:cTn id="275" dur="500" fill="hold"/>
                                        <p:tgtEl>
                                          <p:spTgt spid="9"/>
                                        </p:tgtEl>
                                        <p:attrNameLst>
                                          <p:attrName>ppt_h</p:attrName>
                                        </p:attrNameLst>
                                      </p:cBhvr>
                                      <p:tavLst>
                                        <p:tav tm="0">
                                          <p:val>
                                            <p:fltVal val="0"/>
                                          </p:val>
                                        </p:tav>
                                        <p:tav tm="100000">
                                          <p:val>
                                            <p:strVal val="#ppt_h"/>
                                          </p:val>
                                        </p:tav>
                                      </p:tavLst>
                                    </p:anim>
                                    <p:animEffect transition="in" filter="fade">
                                      <p:cBhvr>
                                        <p:cTn id="276" dur="500"/>
                                        <p:tgtEl>
                                          <p:spTgt spid="9"/>
                                        </p:tgtEl>
                                      </p:cBhvr>
                                    </p:animEffect>
                                  </p:childTnLst>
                                </p:cTn>
                              </p:par>
                              <p:par>
                                <p:cTn id="277" presetID="53" presetClass="entr" presetSubtype="16" fill="hold" grpId="0" nodeType="withEffect">
                                  <p:stCondLst>
                                    <p:cond delay="1000"/>
                                  </p:stCondLst>
                                  <p:childTnLst>
                                    <p:set>
                                      <p:cBhvr>
                                        <p:cTn id="278" dur="1" fill="hold">
                                          <p:stCondLst>
                                            <p:cond delay="0"/>
                                          </p:stCondLst>
                                        </p:cTn>
                                        <p:tgtEl>
                                          <p:spTgt spid="24"/>
                                        </p:tgtEl>
                                        <p:attrNameLst>
                                          <p:attrName>style.visibility</p:attrName>
                                        </p:attrNameLst>
                                      </p:cBhvr>
                                      <p:to>
                                        <p:strVal val="visible"/>
                                      </p:to>
                                    </p:set>
                                    <p:anim calcmode="lin" valueType="num">
                                      <p:cBhvr>
                                        <p:cTn id="279" dur="500" fill="hold"/>
                                        <p:tgtEl>
                                          <p:spTgt spid="24"/>
                                        </p:tgtEl>
                                        <p:attrNameLst>
                                          <p:attrName>ppt_w</p:attrName>
                                        </p:attrNameLst>
                                      </p:cBhvr>
                                      <p:tavLst>
                                        <p:tav tm="0">
                                          <p:val>
                                            <p:fltVal val="0"/>
                                          </p:val>
                                        </p:tav>
                                        <p:tav tm="100000">
                                          <p:val>
                                            <p:strVal val="#ppt_w"/>
                                          </p:val>
                                        </p:tav>
                                      </p:tavLst>
                                    </p:anim>
                                    <p:anim calcmode="lin" valueType="num">
                                      <p:cBhvr>
                                        <p:cTn id="280" dur="500" fill="hold"/>
                                        <p:tgtEl>
                                          <p:spTgt spid="24"/>
                                        </p:tgtEl>
                                        <p:attrNameLst>
                                          <p:attrName>ppt_h</p:attrName>
                                        </p:attrNameLst>
                                      </p:cBhvr>
                                      <p:tavLst>
                                        <p:tav tm="0">
                                          <p:val>
                                            <p:fltVal val="0"/>
                                          </p:val>
                                        </p:tav>
                                        <p:tav tm="100000">
                                          <p:val>
                                            <p:strVal val="#ppt_h"/>
                                          </p:val>
                                        </p:tav>
                                      </p:tavLst>
                                    </p:anim>
                                    <p:animEffect transition="in" filter="fade">
                                      <p:cBhvr>
                                        <p:cTn id="281" dur="500"/>
                                        <p:tgtEl>
                                          <p:spTgt spid="24"/>
                                        </p:tgtEl>
                                      </p:cBhvr>
                                    </p:animEffect>
                                  </p:childTnLst>
                                </p:cTn>
                              </p:par>
                              <p:par>
                                <p:cTn id="282" presetID="53" presetClass="entr" presetSubtype="16" fill="hold" grpId="0" nodeType="withEffect">
                                  <p:stCondLst>
                                    <p:cond delay="1000"/>
                                  </p:stCondLst>
                                  <p:childTnLst>
                                    <p:set>
                                      <p:cBhvr>
                                        <p:cTn id="283" dur="1" fill="hold">
                                          <p:stCondLst>
                                            <p:cond delay="0"/>
                                          </p:stCondLst>
                                        </p:cTn>
                                        <p:tgtEl>
                                          <p:spTgt spid="10"/>
                                        </p:tgtEl>
                                        <p:attrNameLst>
                                          <p:attrName>style.visibility</p:attrName>
                                        </p:attrNameLst>
                                      </p:cBhvr>
                                      <p:to>
                                        <p:strVal val="visible"/>
                                      </p:to>
                                    </p:set>
                                    <p:anim calcmode="lin" valueType="num">
                                      <p:cBhvr>
                                        <p:cTn id="284" dur="500" fill="hold"/>
                                        <p:tgtEl>
                                          <p:spTgt spid="10"/>
                                        </p:tgtEl>
                                        <p:attrNameLst>
                                          <p:attrName>ppt_w</p:attrName>
                                        </p:attrNameLst>
                                      </p:cBhvr>
                                      <p:tavLst>
                                        <p:tav tm="0">
                                          <p:val>
                                            <p:fltVal val="0"/>
                                          </p:val>
                                        </p:tav>
                                        <p:tav tm="100000">
                                          <p:val>
                                            <p:strVal val="#ppt_w"/>
                                          </p:val>
                                        </p:tav>
                                      </p:tavLst>
                                    </p:anim>
                                    <p:anim calcmode="lin" valueType="num">
                                      <p:cBhvr>
                                        <p:cTn id="285" dur="500" fill="hold"/>
                                        <p:tgtEl>
                                          <p:spTgt spid="10"/>
                                        </p:tgtEl>
                                        <p:attrNameLst>
                                          <p:attrName>ppt_h</p:attrName>
                                        </p:attrNameLst>
                                      </p:cBhvr>
                                      <p:tavLst>
                                        <p:tav tm="0">
                                          <p:val>
                                            <p:fltVal val="0"/>
                                          </p:val>
                                        </p:tav>
                                        <p:tav tm="100000">
                                          <p:val>
                                            <p:strVal val="#ppt_h"/>
                                          </p:val>
                                        </p:tav>
                                      </p:tavLst>
                                    </p:anim>
                                    <p:animEffect transition="in" filter="fade">
                                      <p:cBhvr>
                                        <p:cTn id="286" dur="500"/>
                                        <p:tgtEl>
                                          <p:spTgt spid="10"/>
                                        </p:tgtEl>
                                      </p:cBhvr>
                                    </p:animEffect>
                                  </p:childTnLst>
                                </p:cTn>
                              </p:par>
                              <p:par>
                                <p:cTn id="287" presetID="53" presetClass="entr" presetSubtype="16" fill="hold" grpId="0" nodeType="withEffect">
                                  <p:stCondLst>
                                    <p:cond delay="1000"/>
                                  </p:stCondLst>
                                  <p:childTnLst>
                                    <p:set>
                                      <p:cBhvr>
                                        <p:cTn id="288" dur="1" fill="hold">
                                          <p:stCondLst>
                                            <p:cond delay="0"/>
                                          </p:stCondLst>
                                        </p:cTn>
                                        <p:tgtEl>
                                          <p:spTgt spid="53"/>
                                        </p:tgtEl>
                                        <p:attrNameLst>
                                          <p:attrName>style.visibility</p:attrName>
                                        </p:attrNameLst>
                                      </p:cBhvr>
                                      <p:to>
                                        <p:strVal val="visible"/>
                                      </p:to>
                                    </p:set>
                                    <p:anim calcmode="lin" valueType="num">
                                      <p:cBhvr>
                                        <p:cTn id="289" dur="500" fill="hold"/>
                                        <p:tgtEl>
                                          <p:spTgt spid="53"/>
                                        </p:tgtEl>
                                        <p:attrNameLst>
                                          <p:attrName>ppt_w</p:attrName>
                                        </p:attrNameLst>
                                      </p:cBhvr>
                                      <p:tavLst>
                                        <p:tav tm="0">
                                          <p:val>
                                            <p:fltVal val="0"/>
                                          </p:val>
                                        </p:tav>
                                        <p:tav tm="100000">
                                          <p:val>
                                            <p:strVal val="#ppt_w"/>
                                          </p:val>
                                        </p:tav>
                                      </p:tavLst>
                                    </p:anim>
                                    <p:anim calcmode="lin" valueType="num">
                                      <p:cBhvr>
                                        <p:cTn id="290" dur="500" fill="hold"/>
                                        <p:tgtEl>
                                          <p:spTgt spid="53"/>
                                        </p:tgtEl>
                                        <p:attrNameLst>
                                          <p:attrName>ppt_h</p:attrName>
                                        </p:attrNameLst>
                                      </p:cBhvr>
                                      <p:tavLst>
                                        <p:tav tm="0">
                                          <p:val>
                                            <p:fltVal val="0"/>
                                          </p:val>
                                        </p:tav>
                                        <p:tav tm="100000">
                                          <p:val>
                                            <p:strVal val="#ppt_h"/>
                                          </p:val>
                                        </p:tav>
                                      </p:tavLst>
                                    </p:anim>
                                    <p:animEffect transition="in" filter="fade">
                                      <p:cBhvr>
                                        <p:cTn id="291" dur="500"/>
                                        <p:tgtEl>
                                          <p:spTgt spid="53"/>
                                        </p:tgtEl>
                                      </p:cBhvr>
                                    </p:animEffect>
                                  </p:childTnLst>
                                </p:cTn>
                              </p:par>
                              <p:par>
                                <p:cTn id="292" presetID="53" presetClass="entr" presetSubtype="16" fill="hold" grpId="0" nodeType="withEffect">
                                  <p:stCondLst>
                                    <p:cond delay="1000"/>
                                  </p:stCondLst>
                                  <p:childTnLst>
                                    <p:set>
                                      <p:cBhvr>
                                        <p:cTn id="293" dur="1" fill="hold">
                                          <p:stCondLst>
                                            <p:cond delay="0"/>
                                          </p:stCondLst>
                                        </p:cTn>
                                        <p:tgtEl>
                                          <p:spTgt spid="60"/>
                                        </p:tgtEl>
                                        <p:attrNameLst>
                                          <p:attrName>style.visibility</p:attrName>
                                        </p:attrNameLst>
                                      </p:cBhvr>
                                      <p:to>
                                        <p:strVal val="visible"/>
                                      </p:to>
                                    </p:set>
                                    <p:anim calcmode="lin" valueType="num">
                                      <p:cBhvr>
                                        <p:cTn id="294" dur="500" fill="hold"/>
                                        <p:tgtEl>
                                          <p:spTgt spid="60"/>
                                        </p:tgtEl>
                                        <p:attrNameLst>
                                          <p:attrName>ppt_w</p:attrName>
                                        </p:attrNameLst>
                                      </p:cBhvr>
                                      <p:tavLst>
                                        <p:tav tm="0">
                                          <p:val>
                                            <p:fltVal val="0"/>
                                          </p:val>
                                        </p:tav>
                                        <p:tav tm="100000">
                                          <p:val>
                                            <p:strVal val="#ppt_w"/>
                                          </p:val>
                                        </p:tav>
                                      </p:tavLst>
                                    </p:anim>
                                    <p:anim calcmode="lin" valueType="num">
                                      <p:cBhvr>
                                        <p:cTn id="295" dur="500" fill="hold"/>
                                        <p:tgtEl>
                                          <p:spTgt spid="60"/>
                                        </p:tgtEl>
                                        <p:attrNameLst>
                                          <p:attrName>ppt_h</p:attrName>
                                        </p:attrNameLst>
                                      </p:cBhvr>
                                      <p:tavLst>
                                        <p:tav tm="0">
                                          <p:val>
                                            <p:fltVal val="0"/>
                                          </p:val>
                                        </p:tav>
                                        <p:tav tm="100000">
                                          <p:val>
                                            <p:strVal val="#ppt_h"/>
                                          </p:val>
                                        </p:tav>
                                      </p:tavLst>
                                    </p:anim>
                                    <p:animEffect transition="in" filter="fade">
                                      <p:cBhvr>
                                        <p:cTn id="296" dur="500"/>
                                        <p:tgtEl>
                                          <p:spTgt spid="60"/>
                                        </p:tgtEl>
                                      </p:cBhvr>
                                    </p:animEffect>
                                  </p:childTnLst>
                                </p:cTn>
                              </p:par>
                              <p:par>
                                <p:cTn id="297" presetID="53" presetClass="entr" presetSubtype="16" fill="hold" grpId="0" nodeType="withEffect">
                                  <p:stCondLst>
                                    <p:cond delay="1000"/>
                                  </p:stCondLst>
                                  <p:childTnLst>
                                    <p:set>
                                      <p:cBhvr>
                                        <p:cTn id="298" dur="1" fill="hold">
                                          <p:stCondLst>
                                            <p:cond delay="0"/>
                                          </p:stCondLst>
                                        </p:cTn>
                                        <p:tgtEl>
                                          <p:spTgt spid="58"/>
                                        </p:tgtEl>
                                        <p:attrNameLst>
                                          <p:attrName>style.visibility</p:attrName>
                                        </p:attrNameLst>
                                      </p:cBhvr>
                                      <p:to>
                                        <p:strVal val="visible"/>
                                      </p:to>
                                    </p:set>
                                    <p:anim calcmode="lin" valueType="num">
                                      <p:cBhvr>
                                        <p:cTn id="299" dur="500" fill="hold"/>
                                        <p:tgtEl>
                                          <p:spTgt spid="58"/>
                                        </p:tgtEl>
                                        <p:attrNameLst>
                                          <p:attrName>ppt_w</p:attrName>
                                        </p:attrNameLst>
                                      </p:cBhvr>
                                      <p:tavLst>
                                        <p:tav tm="0">
                                          <p:val>
                                            <p:fltVal val="0"/>
                                          </p:val>
                                        </p:tav>
                                        <p:tav tm="100000">
                                          <p:val>
                                            <p:strVal val="#ppt_w"/>
                                          </p:val>
                                        </p:tav>
                                      </p:tavLst>
                                    </p:anim>
                                    <p:anim calcmode="lin" valueType="num">
                                      <p:cBhvr>
                                        <p:cTn id="300" dur="500" fill="hold"/>
                                        <p:tgtEl>
                                          <p:spTgt spid="58"/>
                                        </p:tgtEl>
                                        <p:attrNameLst>
                                          <p:attrName>ppt_h</p:attrName>
                                        </p:attrNameLst>
                                      </p:cBhvr>
                                      <p:tavLst>
                                        <p:tav tm="0">
                                          <p:val>
                                            <p:fltVal val="0"/>
                                          </p:val>
                                        </p:tav>
                                        <p:tav tm="100000">
                                          <p:val>
                                            <p:strVal val="#ppt_h"/>
                                          </p:val>
                                        </p:tav>
                                      </p:tavLst>
                                    </p:anim>
                                    <p:animEffect transition="in" filter="fade">
                                      <p:cBhvr>
                                        <p:cTn id="301" dur="500"/>
                                        <p:tgtEl>
                                          <p:spTgt spid="58"/>
                                        </p:tgtEl>
                                      </p:cBhvr>
                                    </p:animEffect>
                                  </p:childTnLst>
                                </p:cTn>
                              </p:par>
                              <p:par>
                                <p:cTn id="302" presetID="53" presetClass="entr" presetSubtype="16" fill="hold" grpId="0" nodeType="withEffect">
                                  <p:stCondLst>
                                    <p:cond delay="1000"/>
                                  </p:stCondLst>
                                  <p:childTnLst>
                                    <p:set>
                                      <p:cBhvr>
                                        <p:cTn id="303" dur="1" fill="hold">
                                          <p:stCondLst>
                                            <p:cond delay="0"/>
                                          </p:stCondLst>
                                        </p:cTn>
                                        <p:tgtEl>
                                          <p:spTgt spid="51"/>
                                        </p:tgtEl>
                                        <p:attrNameLst>
                                          <p:attrName>style.visibility</p:attrName>
                                        </p:attrNameLst>
                                      </p:cBhvr>
                                      <p:to>
                                        <p:strVal val="visible"/>
                                      </p:to>
                                    </p:set>
                                    <p:anim calcmode="lin" valueType="num">
                                      <p:cBhvr>
                                        <p:cTn id="304" dur="500" fill="hold"/>
                                        <p:tgtEl>
                                          <p:spTgt spid="51"/>
                                        </p:tgtEl>
                                        <p:attrNameLst>
                                          <p:attrName>ppt_w</p:attrName>
                                        </p:attrNameLst>
                                      </p:cBhvr>
                                      <p:tavLst>
                                        <p:tav tm="0">
                                          <p:val>
                                            <p:fltVal val="0"/>
                                          </p:val>
                                        </p:tav>
                                        <p:tav tm="100000">
                                          <p:val>
                                            <p:strVal val="#ppt_w"/>
                                          </p:val>
                                        </p:tav>
                                      </p:tavLst>
                                    </p:anim>
                                    <p:anim calcmode="lin" valueType="num">
                                      <p:cBhvr>
                                        <p:cTn id="305" dur="500" fill="hold"/>
                                        <p:tgtEl>
                                          <p:spTgt spid="51"/>
                                        </p:tgtEl>
                                        <p:attrNameLst>
                                          <p:attrName>ppt_h</p:attrName>
                                        </p:attrNameLst>
                                      </p:cBhvr>
                                      <p:tavLst>
                                        <p:tav tm="0">
                                          <p:val>
                                            <p:fltVal val="0"/>
                                          </p:val>
                                        </p:tav>
                                        <p:tav tm="100000">
                                          <p:val>
                                            <p:strVal val="#ppt_h"/>
                                          </p:val>
                                        </p:tav>
                                      </p:tavLst>
                                    </p:anim>
                                    <p:animEffect transition="in" filter="fade">
                                      <p:cBhvr>
                                        <p:cTn id="306" dur="500"/>
                                        <p:tgtEl>
                                          <p:spTgt spid="51"/>
                                        </p:tgtEl>
                                      </p:cBhvr>
                                    </p:animEffect>
                                  </p:childTnLst>
                                </p:cTn>
                              </p:par>
                              <p:par>
                                <p:cTn id="307" presetID="53" presetClass="entr" presetSubtype="16" fill="hold" grpId="0" nodeType="withEffect">
                                  <p:stCondLst>
                                    <p:cond delay="1000"/>
                                  </p:stCondLst>
                                  <p:childTnLst>
                                    <p:set>
                                      <p:cBhvr>
                                        <p:cTn id="308" dur="1" fill="hold">
                                          <p:stCondLst>
                                            <p:cond delay="0"/>
                                          </p:stCondLst>
                                        </p:cTn>
                                        <p:tgtEl>
                                          <p:spTgt spid="50"/>
                                        </p:tgtEl>
                                        <p:attrNameLst>
                                          <p:attrName>style.visibility</p:attrName>
                                        </p:attrNameLst>
                                      </p:cBhvr>
                                      <p:to>
                                        <p:strVal val="visible"/>
                                      </p:to>
                                    </p:set>
                                    <p:anim calcmode="lin" valueType="num">
                                      <p:cBhvr>
                                        <p:cTn id="309" dur="500" fill="hold"/>
                                        <p:tgtEl>
                                          <p:spTgt spid="50"/>
                                        </p:tgtEl>
                                        <p:attrNameLst>
                                          <p:attrName>ppt_w</p:attrName>
                                        </p:attrNameLst>
                                      </p:cBhvr>
                                      <p:tavLst>
                                        <p:tav tm="0">
                                          <p:val>
                                            <p:fltVal val="0"/>
                                          </p:val>
                                        </p:tav>
                                        <p:tav tm="100000">
                                          <p:val>
                                            <p:strVal val="#ppt_w"/>
                                          </p:val>
                                        </p:tav>
                                      </p:tavLst>
                                    </p:anim>
                                    <p:anim calcmode="lin" valueType="num">
                                      <p:cBhvr>
                                        <p:cTn id="310" dur="500" fill="hold"/>
                                        <p:tgtEl>
                                          <p:spTgt spid="50"/>
                                        </p:tgtEl>
                                        <p:attrNameLst>
                                          <p:attrName>ppt_h</p:attrName>
                                        </p:attrNameLst>
                                      </p:cBhvr>
                                      <p:tavLst>
                                        <p:tav tm="0">
                                          <p:val>
                                            <p:fltVal val="0"/>
                                          </p:val>
                                        </p:tav>
                                        <p:tav tm="100000">
                                          <p:val>
                                            <p:strVal val="#ppt_h"/>
                                          </p:val>
                                        </p:tav>
                                      </p:tavLst>
                                    </p:anim>
                                    <p:animEffect transition="in" filter="fade">
                                      <p:cBhvr>
                                        <p:cTn id="311" dur="500"/>
                                        <p:tgtEl>
                                          <p:spTgt spid="50"/>
                                        </p:tgtEl>
                                      </p:cBhvr>
                                    </p:animEffect>
                                  </p:childTnLst>
                                </p:cTn>
                              </p:par>
                              <p:par>
                                <p:cTn id="312" presetID="53" presetClass="entr" presetSubtype="16" fill="hold" grpId="0" nodeType="withEffect">
                                  <p:stCondLst>
                                    <p:cond delay="1000"/>
                                  </p:stCondLst>
                                  <p:childTnLst>
                                    <p:set>
                                      <p:cBhvr>
                                        <p:cTn id="313" dur="1" fill="hold">
                                          <p:stCondLst>
                                            <p:cond delay="0"/>
                                          </p:stCondLst>
                                        </p:cTn>
                                        <p:tgtEl>
                                          <p:spTgt spid="59"/>
                                        </p:tgtEl>
                                        <p:attrNameLst>
                                          <p:attrName>style.visibility</p:attrName>
                                        </p:attrNameLst>
                                      </p:cBhvr>
                                      <p:to>
                                        <p:strVal val="visible"/>
                                      </p:to>
                                    </p:set>
                                    <p:anim calcmode="lin" valueType="num">
                                      <p:cBhvr>
                                        <p:cTn id="314" dur="500" fill="hold"/>
                                        <p:tgtEl>
                                          <p:spTgt spid="59"/>
                                        </p:tgtEl>
                                        <p:attrNameLst>
                                          <p:attrName>ppt_w</p:attrName>
                                        </p:attrNameLst>
                                      </p:cBhvr>
                                      <p:tavLst>
                                        <p:tav tm="0">
                                          <p:val>
                                            <p:fltVal val="0"/>
                                          </p:val>
                                        </p:tav>
                                        <p:tav tm="100000">
                                          <p:val>
                                            <p:strVal val="#ppt_w"/>
                                          </p:val>
                                        </p:tav>
                                      </p:tavLst>
                                    </p:anim>
                                    <p:anim calcmode="lin" valueType="num">
                                      <p:cBhvr>
                                        <p:cTn id="315" dur="500" fill="hold"/>
                                        <p:tgtEl>
                                          <p:spTgt spid="59"/>
                                        </p:tgtEl>
                                        <p:attrNameLst>
                                          <p:attrName>ppt_h</p:attrName>
                                        </p:attrNameLst>
                                      </p:cBhvr>
                                      <p:tavLst>
                                        <p:tav tm="0">
                                          <p:val>
                                            <p:fltVal val="0"/>
                                          </p:val>
                                        </p:tav>
                                        <p:tav tm="100000">
                                          <p:val>
                                            <p:strVal val="#ppt_h"/>
                                          </p:val>
                                        </p:tav>
                                      </p:tavLst>
                                    </p:anim>
                                    <p:animEffect transition="in" filter="fade">
                                      <p:cBhvr>
                                        <p:cTn id="316" dur="500"/>
                                        <p:tgtEl>
                                          <p:spTgt spid="59"/>
                                        </p:tgtEl>
                                      </p:cBhvr>
                                    </p:animEffect>
                                  </p:childTnLst>
                                </p:cTn>
                              </p:par>
                              <p:par>
                                <p:cTn id="317" presetID="53" presetClass="entr" presetSubtype="16" fill="hold" grpId="0" nodeType="withEffect">
                                  <p:stCondLst>
                                    <p:cond delay="1000"/>
                                  </p:stCondLst>
                                  <p:childTnLst>
                                    <p:set>
                                      <p:cBhvr>
                                        <p:cTn id="318" dur="1" fill="hold">
                                          <p:stCondLst>
                                            <p:cond delay="0"/>
                                          </p:stCondLst>
                                        </p:cTn>
                                        <p:tgtEl>
                                          <p:spTgt spid="57"/>
                                        </p:tgtEl>
                                        <p:attrNameLst>
                                          <p:attrName>style.visibility</p:attrName>
                                        </p:attrNameLst>
                                      </p:cBhvr>
                                      <p:to>
                                        <p:strVal val="visible"/>
                                      </p:to>
                                    </p:set>
                                    <p:anim calcmode="lin" valueType="num">
                                      <p:cBhvr>
                                        <p:cTn id="319" dur="500" fill="hold"/>
                                        <p:tgtEl>
                                          <p:spTgt spid="57"/>
                                        </p:tgtEl>
                                        <p:attrNameLst>
                                          <p:attrName>ppt_w</p:attrName>
                                        </p:attrNameLst>
                                      </p:cBhvr>
                                      <p:tavLst>
                                        <p:tav tm="0">
                                          <p:val>
                                            <p:fltVal val="0"/>
                                          </p:val>
                                        </p:tav>
                                        <p:tav tm="100000">
                                          <p:val>
                                            <p:strVal val="#ppt_w"/>
                                          </p:val>
                                        </p:tav>
                                      </p:tavLst>
                                    </p:anim>
                                    <p:anim calcmode="lin" valueType="num">
                                      <p:cBhvr>
                                        <p:cTn id="320" dur="500" fill="hold"/>
                                        <p:tgtEl>
                                          <p:spTgt spid="57"/>
                                        </p:tgtEl>
                                        <p:attrNameLst>
                                          <p:attrName>ppt_h</p:attrName>
                                        </p:attrNameLst>
                                      </p:cBhvr>
                                      <p:tavLst>
                                        <p:tav tm="0">
                                          <p:val>
                                            <p:fltVal val="0"/>
                                          </p:val>
                                        </p:tav>
                                        <p:tav tm="100000">
                                          <p:val>
                                            <p:strVal val="#ppt_h"/>
                                          </p:val>
                                        </p:tav>
                                      </p:tavLst>
                                    </p:anim>
                                    <p:animEffect transition="in" filter="fade">
                                      <p:cBhvr>
                                        <p:cTn id="321" dur="500"/>
                                        <p:tgtEl>
                                          <p:spTgt spid="57"/>
                                        </p:tgtEl>
                                      </p:cBhvr>
                                    </p:animEffect>
                                  </p:childTnLst>
                                </p:cTn>
                              </p:par>
                              <p:par>
                                <p:cTn id="322" presetID="53" presetClass="entr" presetSubtype="16" fill="hold" grpId="0" nodeType="withEffect">
                                  <p:stCondLst>
                                    <p:cond delay="1000"/>
                                  </p:stCondLst>
                                  <p:childTnLst>
                                    <p:set>
                                      <p:cBhvr>
                                        <p:cTn id="323" dur="1" fill="hold">
                                          <p:stCondLst>
                                            <p:cond delay="0"/>
                                          </p:stCondLst>
                                        </p:cTn>
                                        <p:tgtEl>
                                          <p:spTgt spid="61"/>
                                        </p:tgtEl>
                                        <p:attrNameLst>
                                          <p:attrName>style.visibility</p:attrName>
                                        </p:attrNameLst>
                                      </p:cBhvr>
                                      <p:to>
                                        <p:strVal val="visible"/>
                                      </p:to>
                                    </p:set>
                                    <p:anim calcmode="lin" valueType="num">
                                      <p:cBhvr>
                                        <p:cTn id="324" dur="500" fill="hold"/>
                                        <p:tgtEl>
                                          <p:spTgt spid="61"/>
                                        </p:tgtEl>
                                        <p:attrNameLst>
                                          <p:attrName>ppt_w</p:attrName>
                                        </p:attrNameLst>
                                      </p:cBhvr>
                                      <p:tavLst>
                                        <p:tav tm="0">
                                          <p:val>
                                            <p:fltVal val="0"/>
                                          </p:val>
                                        </p:tav>
                                        <p:tav tm="100000">
                                          <p:val>
                                            <p:strVal val="#ppt_w"/>
                                          </p:val>
                                        </p:tav>
                                      </p:tavLst>
                                    </p:anim>
                                    <p:anim calcmode="lin" valueType="num">
                                      <p:cBhvr>
                                        <p:cTn id="325" dur="500" fill="hold"/>
                                        <p:tgtEl>
                                          <p:spTgt spid="61"/>
                                        </p:tgtEl>
                                        <p:attrNameLst>
                                          <p:attrName>ppt_h</p:attrName>
                                        </p:attrNameLst>
                                      </p:cBhvr>
                                      <p:tavLst>
                                        <p:tav tm="0">
                                          <p:val>
                                            <p:fltVal val="0"/>
                                          </p:val>
                                        </p:tav>
                                        <p:tav tm="100000">
                                          <p:val>
                                            <p:strVal val="#ppt_h"/>
                                          </p:val>
                                        </p:tav>
                                      </p:tavLst>
                                    </p:anim>
                                    <p:animEffect transition="in" filter="fade">
                                      <p:cBhvr>
                                        <p:cTn id="32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3" grpId="0" animBg="1"/>
      <p:bldP spid="57" grpId="0" animBg="1"/>
      <p:bldP spid="58" grpId="0" animBg="1"/>
      <p:bldP spid="59" grpId="0" animBg="1"/>
      <p:bldP spid="60" grpId="0" animBg="1"/>
      <p:bldP spid="61" grpId="0" animBg="1"/>
      <p:bldP spid="27" grpId="0" animBg="1"/>
      <p:bldP spid="6" grpId="0" animBg="1"/>
      <p:bldP spid="7" grpId="0" animBg="1"/>
      <p:bldP spid="8" grpId="0" animBg="1"/>
      <p:bldP spid="9" grpId="0" animBg="1"/>
      <p:bldP spid="10" grpId="0" animBg="1"/>
      <p:bldP spid="11" grpId="0" animBg="1"/>
      <p:bldP spid="12" grpId="0" animBg="1"/>
      <p:bldP spid="13" grpId="0" animBg="1"/>
      <p:bldP spid="18" grpId="0" animBg="1"/>
      <p:bldP spid="21" grpId="0" animBg="1"/>
      <p:bldP spid="24" grpId="0" animBg="1"/>
      <p:bldP spid="35" grpId="0" animBg="1"/>
      <p:bldP spid="37" grpId="0" animBg="1"/>
      <p:bldP spid="40" grpId="0" animBg="1"/>
      <p:bldP spid="42" grpId="0" animBg="1"/>
      <p:bldP spid="43" grpId="0" animBg="1"/>
      <p:bldP spid="77" grpId="0"/>
      <p:bldP spid="77"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Freeform 189"/>
          <p:cNvSpPr>
            <a:spLocks noEditPoints="1"/>
          </p:cNvSpPr>
          <p:nvPr/>
        </p:nvSpPr>
        <p:spPr bwMode="auto">
          <a:xfrm rot="6911559">
            <a:off x="7165909" y="241022"/>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p>
        </p:txBody>
      </p:sp>
      <p:cxnSp>
        <p:nvCxnSpPr>
          <p:cNvPr id="22" name="直接连接符 21"/>
          <p:cNvCxnSpPr>
            <a:stCxn id="52" idx="2"/>
            <a:endCxn id="51" idx="5"/>
          </p:cNvCxnSpPr>
          <p:nvPr/>
        </p:nvCxnSpPr>
        <p:spPr>
          <a:xfrm rot="20700000" flipH="1">
            <a:off x="10864487" y="2330829"/>
            <a:ext cx="704693" cy="68266"/>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45" idx="1"/>
            <a:endCxn id="44" idx="5"/>
          </p:cNvCxnSpPr>
          <p:nvPr/>
        </p:nvCxnSpPr>
        <p:spPr>
          <a:xfrm flipH="1">
            <a:off x="11207500" y="1462925"/>
            <a:ext cx="583482" cy="234361"/>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44" idx="1"/>
            <a:endCxn id="52" idx="5"/>
          </p:cNvCxnSpPr>
          <p:nvPr/>
        </p:nvCxnSpPr>
        <p:spPr>
          <a:xfrm rot="20700000">
            <a:off x="11252490" y="1705194"/>
            <a:ext cx="255332" cy="552563"/>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52" idx="7"/>
            <a:endCxn id="46" idx="4"/>
          </p:cNvCxnSpPr>
          <p:nvPr/>
        </p:nvCxnSpPr>
        <p:spPr>
          <a:xfrm>
            <a:off x="11585205" y="2241612"/>
            <a:ext cx="306914" cy="47580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6" idx="2"/>
          </p:cNvCxnSpPr>
          <p:nvPr/>
        </p:nvCxnSpPr>
        <p:spPr>
          <a:xfrm rot="20700000" flipH="1" flipV="1">
            <a:off x="11310404" y="2790076"/>
            <a:ext cx="562648" cy="51103"/>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48" idx="4"/>
          </p:cNvCxnSpPr>
          <p:nvPr/>
        </p:nvCxnSpPr>
        <p:spPr>
          <a:xfrm rot="20700000" flipH="1" flipV="1">
            <a:off x="11345746" y="2861451"/>
            <a:ext cx="315982" cy="52044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46" idx="0"/>
            <a:endCxn id="54" idx="4"/>
          </p:cNvCxnSpPr>
          <p:nvPr/>
        </p:nvCxnSpPr>
        <p:spPr>
          <a:xfrm>
            <a:off x="11920149" y="2789546"/>
            <a:ext cx="210652" cy="93877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48" idx="7"/>
          </p:cNvCxnSpPr>
          <p:nvPr/>
        </p:nvCxnSpPr>
        <p:spPr>
          <a:xfrm rot="20700000">
            <a:off x="11828486" y="3338859"/>
            <a:ext cx="282094" cy="468365"/>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48" idx="1"/>
            <a:endCxn id="47" idx="5"/>
          </p:cNvCxnSpPr>
          <p:nvPr/>
        </p:nvCxnSpPr>
        <p:spPr>
          <a:xfrm rot="20700000" flipH="1">
            <a:off x="11682844" y="3408162"/>
            <a:ext cx="175721" cy="1031089"/>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49" idx="4"/>
          </p:cNvCxnSpPr>
          <p:nvPr/>
        </p:nvCxnSpPr>
        <p:spPr>
          <a:xfrm rot="20700000" flipV="1">
            <a:off x="10862314" y="2955688"/>
            <a:ext cx="512256" cy="79298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47" idx="7"/>
            <a:endCxn id="54" idx="1"/>
          </p:cNvCxnSpPr>
          <p:nvPr/>
        </p:nvCxnSpPr>
        <p:spPr>
          <a:xfrm rot="20700000" flipV="1">
            <a:off x="11747328" y="3827170"/>
            <a:ext cx="468446" cy="60318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43" idx="3"/>
            <a:endCxn id="47" idx="0"/>
          </p:cNvCxnSpPr>
          <p:nvPr/>
        </p:nvCxnSpPr>
        <p:spPr>
          <a:xfrm rot="20700000" flipH="1" flipV="1">
            <a:off x="11902864" y="4452676"/>
            <a:ext cx="238713" cy="686005"/>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48" idx="2"/>
            <a:endCxn id="49" idx="6"/>
          </p:cNvCxnSpPr>
          <p:nvPr/>
        </p:nvCxnSpPr>
        <p:spPr>
          <a:xfrm rot="20700000" flipH="1">
            <a:off x="10978121" y="3477060"/>
            <a:ext cx="769336" cy="25115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53" idx="3"/>
            <a:endCxn id="51" idx="0"/>
          </p:cNvCxnSpPr>
          <p:nvPr/>
        </p:nvCxnSpPr>
        <p:spPr>
          <a:xfrm rot="20700000" flipH="1" flipV="1">
            <a:off x="10928727" y="2516479"/>
            <a:ext cx="290140" cy="38569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49" idx="0"/>
            <a:endCxn id="47" idx="2"/>
          </p:cNvCxnSpPr>
          <p:nvPr/>
        </p:nvCxnSpPr>
        <p:spPr>
          <a:xfrm rot="20700000">
            <a:off x="11093417" y="3782850"/>
            <a:ext cx="597404" cy="78745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47" idx="2"/>
            <a:endCxn id="55" idx="6"/>
          </p:cNvCxnSpPr>
          <p:nvPr/>
        </p:nvCxnSpPr>
        <p:spPr>
          <a:xfrm rot="20700000" flipH="1">
            <a:off x="11099693" y="4569473"/>
            <a:ext cx="700494" cy="44108"/>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5" idx="1"/>
            <a:endCxn id="56" idx="4"/>
          </p:cNvCxnSpPr>
          <p:nvPr/>
        </p:nvCxnSpPr>
        <p:spPr>
          <a:xfrm rot="20700000" flipH="1">
            <a:off x="10538320" y="4811065"/>
            <a:ext cx="608415" cy="44060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55" idx="0"/>
            <a:endCxn id="43" idx="2"/>
          </p:cNvCxnSpPr>
          <p:nvPr/>
        </p:nvCxnSpPr>
        <p:spPr>
          <a:xfrm rot="20700000">
            <a:off x="11171375" y="4601549"/>
            <a:ext cx="983802" cy="67238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rot="9525715" flipH="1">
            <a:off x="12221961" y="5065627"/>
            <a:ext cx="102071" cy="10209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9525715" flipH="1">
            <a:off x="11168905" y="169495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rot="9525715" flipH="1">
            <a:off x="11768085" y="1389474"/>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rot="9525715" flipH="1">
            <a:off x="11867452" y="2714792"/>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rot="9525715" flipH="1">
            <a:off x="11780676" y="444209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9525715" flipH="1">
            <a:off x="11699242" y="3329537"/>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9525715" flipH="1">
            <a:off x="10948993" y="3798822"/>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9525715" flipH="1">
            <a:off x="10297353" y="330916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9525715" flipH="1">
            <a:off x="10831060" y="2485844"/>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9525715" flipH="1">
            <a:off x="11546984" y="2213609"/>
            <a:ext cx="39911" cy="399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9525715" flipH="1">
            <a:off x="11262354" y="2847607"/>
            <a:ext cx="35012" cy="350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9525715" flipH="1">
            <a:off x="12114062" y="3726540"/>
            <a:ext cx="52501" cy="5251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rot="9525715" flipH="1">
            <a:off x="11062358" y="4685329"/>
            <a:ext cx="56911" cy="5692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rot="9525715" flipH="1">
            <a:off x="10581037" y="5320275"/>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9525715" flipH="1">
            <a:off x="10249498" y="5989465"/>
            <a:ext cx="107216" cy="107239"/>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9525715" flipH="1">
            <a:off x="11403404" y="5803334"/>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rot="9525715" flipH="1">
            <a:off x="10201905" y="4955641"/>
            <a:ext cx="46809" cy="468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a:endCxn id="45" idx="5"/>
          </p:cNvCxnSpPr>
          <p:nvPr/>
        </p:nvCxnSpPr>
        <p:spPr>
          <a:xfrm flipH="1">
            <a:off x="11821876" y="493621"/>
            <a:ext cx="309357" cy="89910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20700000">
            <a:off x="10699196" y="5292738"/>
            <a:ext cx="646109" cy="608142"/>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9525715" flipH="1">
            <a:off x="11999951" y="6214519"/>
            <a:ext cx="74367" cy="7438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4" name="直接连接符 63"/>
          <p:cNvCxnSpPr>
            <a:stCxn id="58" idx="7"/>
          </p:cNvCxnSpPr>
          <p:nvPr/>
        </p:nvCxnSpPr>
        <p:spPr>
          <a:xfrm>
            <a:off x="11476844" y="5857142"/>
            <a:ext cx="512160" cy="377610"/>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2</a:t>
            </a:r>
            <a:endParaRPr lang="zh-CN" altLang="en-US" sz="6000" dirty="0">
              <a:solidFill>
                <a:schemeClr val="tx1"/>
              </a:solidFill>
              <a:latin typeface="+mn-lt"/>
            </a:endParaRPr>
          </a:p>
        </p:txBody>
      </p:sp>
      <p:cxnSp>
        <p:nvCxnSpPr>
          <p:cNvPr id="66" name="直接连接符 65"/>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530221" y="386060"/>
            <a:ext cx="6130212" cy="523220"/>
          </a:xfrm>
          <a:prstGeom prst="rect">
            <a:avLst/>
          </a:prstGeom>
          <a:noFill/>
        </p:spPr>
        <p:txBody>
          <a:bodyPr wrap="square" rtlCol="0">
            <a:spAutoFit/>
          </a:bodyPr>
          <a:lstStyle/>
          <a:p>
            <a:r>
              <a:rPr lang="en-US" altLang="zh-CN" sz="2800" dirty="0"/>
              <a:t>Critical Path Graph</a:t>
            </a:r>
            <a:endParaRPr lang="zh-CN" altLang="en-US" sz="2800" dirty="0"/>
          </a:p>
        </p:txBody>
      </p:sp>
      <p:pic>
        <p:nvPicPr>
          <p:cNvPr id="3074" name="Picture 2" descr="E:\大学\202103\软件项目与过程管理\Assignment\pics\CPG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9861" y="1291681"/>
            <a:ext cx="8445225" cy="4222613"/>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599112" y="5426577"/>
            <a:ext cx="6096000" cy="1200329"/>
          </a:xfrm>
          <a:prstGeom prst="rect">
            <a:avLst/>
          </a:prstGeom>
        </p:spPr>
        <p:txBody>
          <a:bodyPr>
            <a:spAutoFit/>
          </a:bodyPr>
          <a:lstStyle/>
          <a:p>
            <a:r>
              <a:rPr lang="en-US" altLang="zh-CN" dirty="0"/>
              <a:t>Our project will start at March 5th, and end at June 30th according to plan. It will take about 16 weeks.</a:t>
            </a:r>
          </a:p>
          <a:p>
            <a:endParaRPr lang="en-US" altLang="zh-CN" dirty="0"/>
          </a:p>
          <a:p>
            <a:r>
              <a:rPr lang="en-US" altLang="zh-CN" dirty="0"/>
              <a:t>Critical path is marked by triangle sign.</a:t>
            </a:r>
            <a:endParaRPr lang="zh-CN" altLang="en-US" dirty="0"/>
          </a:p>
        </p:txBody>
      </p:sp>
      <p:sp>
        <p:nvSpPr>
          <p:cNvPr id="3" name="等腰三角形 2"/>
          <p:cNvSpPr/>
          <p:nvPr/>
        </p:nvSpPr>
        <p:spPr>
          <a:xfrm>
            <a:off x="2693774" y="3245408"/>
            <a:ext cx="205946" cy="145685"/>
          </a:xfrm>
          <a:prstGeom prst="triangle">
            <a:avLst/>
          </a:prstGeom>
          <a:solidFill>
            <a:schemeClr val="accent2">
              <a:lumMod val="75000"/>
            </a:scheme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1" name="等腰三角形 60"/>
          <p:cNvSpPr/>
          <p:nvPr/>
        </p:nvSpPr>
        <p:spPr>
          <a:xfrm>
            <a:off x="4279558" y="3257303"/>
            <a:ext cx="205946" cy="145685"/>
          </a:xfrm>
          <a:prstGeom prst="triangle">
            <a:avLst/>
          </a:prstGeom>
          <a:solidFill>
            <a:schemeClr val="accent2">
              <a:lumMod val="75000"/>
            </a:scheme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2" name="等腰三角形 61"/>
          <p:cNvSpPr/>
          <p:nvPr/>
        </p:nvSpPr>
        <p:spPr>
          <a:xfrm>
            <a:off x="5712941" y="2842454"/>
            <a:ext cx="205946" cy="145685"/>
          </a:xfrm>
          <a:prstGeom prst="triangle">
            <a:avLst/>
          </a:prstGeom>
          <a:solidFill>
            <a:schemeClr val="accent2">
              <a:lumMod val="75000"/>
            </a:scheme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7" name="等腰三角形 66"/>
          <p:cNvSpPr/>
          <p:nvPr/>
        </p:nvSpPr>
        <p:spPr>
          <a:xfrm>
            <a:off x="6998044" y="3500198"/>
            <a:ext cx="205946" cy="145685"/>
          </a:xfrm>
          <a:prstGeom prst="triangle">
            <a:avLst/>
          </a:prstGeom>
          <a:solidFill>
            <a:schemeClr val="accent2">
              <a:lumMod val="75000"/>
            </a:scheme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8" name="等腰三角形 67"/>
          <p:cNvSpPr/>
          <p:nvPr/>
        </p:nvSpPr>
        <p:spPr>
          <a:xfrm>
            <a:off x="8184293" y="2691530"/>
            <a:ext cx="205946" cy="145685"/>
          </a:xfrm>
          <a:prstGeom prst="triangle">
            <a:avLst/>
          </a:prstGeom>
          <a:solidFill>
            <a:schemeClr val="accent2">
              <a:lumMod val="75000"/>
            </a:scheme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1000" fill="hold"/>
                                        <p:tgtEl>
                                          <p:spTgt spid="66"/>
                                        </p:tgtEl>
                                        <p:attrNameLst>
                                          <p:attrName>ppt_w</p:attrName>
                                        </p:attrNameLst>
                                      </p:cBhvr>
                                      <p:tavLst>
                                        <p:tav tm="0">
                                          <p:val>
                                            <p:fltVal val="0"/>
                                          </p:val>
                                        </p:tav>
                                        <p:tav tm="100000">
                                          <p:val>
                                            <p:strVal val="#ppt_w"/>
                                          </p:val>
                                        </p:tav>
                                      </p:tavLst>
                                    </p:anim>
                                    <p:anim calcmode="lin" valueType="num">
                                      <p:cBhvr>
                                        <p:cTn id="8" dur="1000" fill="hold"/>
                                        <p:tgtEl>
                                          <p:spTgt spid="66"/>
                                        </p:tgtEl>
                                        <p:attrNameLst>
                                          <p:attrName>ppt_h</p:attrName>
                                        </p:attrNameLst>
                                      </p:cBhvr>
                                      <p:tavLst>
                                        <p:tav tm="0">
                                          <p:val>
                                            <p:fltVal val="0"/>
                                          </p:val>
                                        </p:tav>
                                        <p:tav tm="100000">
                                          <p:val>
                                            <p:strVal val="#ppt_h"/>
                                          </p:val>
                                        </p:tav>
                                      </p:tavLst>
                                    </p:anim>
                                    <p:anim calcmode="lin" valueType="num">
                                      <p:cBhvr>
                                        <p:cTn id="9" dur="1000" fill="hold"/>
                                        <p:tgtEl>
                                          <p:spTgt spid="66"/>
                                        </p:tgtEl>
                                        <p:attrNameLst>
                                          <p:attrName>style.rotation</p:attrName>
                                        </p:attrNameLst>
                                      </p:cBhvr>
                                      <p:tavLst>
                                        <p:tav tm="0">
                                          <p:val>
                                            <p:fltVal val="90"/>
                                          </p:val>
                                        </p:tav>
                                        <p:tav tm="100000">
                                          <p:val>
                                            <p:fltVal val="0"/>
                                          </p:val>
                                        </p:tav>
                                      </p:tavLst>
                                    </p:anim>
                                    <p:animEffect transition="in" filter="fade">
                                      <p:cBhvr>
                                        <p:cTn id="10" dur="1000"/>
                                        <p:tgtEl>
                                          <p:spTgt spid="66"/>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65"/>
                                        </p:tgtEl>
                                        <p:attrNameLst>
                                          <p:attrName>ppt_x</p:attrName>
                                          <p:attrName>ppt_y</p:attrName>
                                        </p:attrNameLst>
                                      </p:cBhvr>
                                      <p:rCtr x="1680" y="2199"/>
                                    </p:animMotion>
                                  </p:childTnLst>
                                </p:cTn>
                              </p:par>
                              <p:par>
                                <p:cTn id="16" presetID="10" presetClass="entr" presetSubtype="0" fill="hold" grpId="0" nodeType="withEffect">
                                  <p:stCondLst>
                                    <p:cond delay="250"/>
                                  </p:stCondLst>
                                  <p:childTnLst>
                                    <p:set>
                                      <p:cBhvr>
                                        <p:cTn id="17" dur="1" fill="hold">
                                          <p:stCondLst>
                                            <p:cond delay="0"/>
                                          </p:stCondLst>
                                        </p:cTn>
                                        <p:tgtEl>
                                          <p:spTgt spid="73"/>
                                        </p:tgtEl>
                                        <p:attrNameLst>
                                          <p:attrName>style.visibility</p:attrName>
                                        </p:attrNameLst>
                                      </p:cBhvr>
                                      <p:to>
                                        <p:strVal val="visible"/>
                                      </p:to>
                                    </p:set>
                                    <p:animEffect transition="in" filter="fade">
                                      <p:cBhvr>
                                        <p:cTn id="18" dur="1250"/>
                                        <p:tgtEl>
                                          <p:spTgt spid="73"/>
                                        </p:tgtEl>
                                      </p:cBhvr>
                                    </p:animEffect>
                                  </p:childTnLst>
                                </p:cTn>
                              </p:par>
                              <p:par>
                                <p:cTn id="19" presetID="63" presetClass="path" presetSubtype="0" decel="30000" fill="hold" grpId="1" nodeType="withEffect">
                                  <p:stCondLst>
                                    <p:cond delay="250"/>
                                  </p:stCondLst>
                                  <p:childTnLst>
                                    <p:animMotion origin="layout" path="M -0.124349 -0.124074 L 0 0 E" pathEditMode="relative" ptsTypes="">
                                      <p:cBhvr>
                                        <p:cTn id="20" dur="1250" fill="hold"/>
                                        <p:tgtEl>
                                          <p:spTgt spid="73"/>
                                        </p:tgtEl>
                                        <p:attrNameLst>
                                          <p:attrName>ppt_x</p:attrName>
                                          <p:attrName>ppt_y</p:attrName>
                                        </p:attrNameLst>
                                      </p:cBhvr>
                                    </p:animMotion>
                                  </p:childTnLst>
                                </p:cTn>
                              </p:par>
                              <p:par>
                                <p:cTn id="21" presetID="6" presetClass="emph" presetSubtype="0" decel="30000" fill="hold" grpId="2" nodeType="withEffect">
                                  <p:stCondLst>
                                    <p:cond delay="250"/>
                                  </p:stCondLst>
                                  <p:childTnLst>
                                    <p:animScale>
                                      <p:cBhvr>
                                        <p:cTn id="22" dur="1250" fill="hold"/>
                                        <p:tgtEl>
                                          <p:spTgt spid="73"/>
                                        </p:tgtEl>
                                      </p:cBhvr>
                                      <p:by x="150000" y="150000"/>
                                      <p:from x="146726" y="119179"/>
                                      <p:to x="100000" y="100000"/>
                                    </p:animScale>
                                  </p:childTnLst>
                                </p:cTn>
                              </p:par>
                              <p:par>
                                <p:cTn id="23" presetID="31" presetClass="entr" presetSubtype="0" fill="hold" nodeType="withEffect">
                                  <p:stCondLst>
                                    <p:cond delay="500"/>
                                  </p:stCondLst>
                                  <p:childTnLst>
                                    <p:set>
                                      <p:cBhvr>
                                        <p:cTn id="24" dur="1" fill="hold">
                                          <p:stCondLst>
                                            <p:cond delay="0"/>
                                          </p:stCondLst>
                                        </p:cTn>
                                        <p:tgtEl>
                                          <p:spTgt spid="64"/>
                                        </p:tgtEl>
                                        <p:attrNameLst>
                                          <p:attrName>style.visibility</p:attrName>
                                        </p:attrNameLst>
                                      </p:cBhvr>
                                      <p:to>
                                        <p:strVal val="visible"/>
                                      </p:to>
                                    </p:set>
                                    <p:anim calcmode="lin" valueType="num">
                                      <p:cBhvr>
                                        <p:cTn id="25" dur="1000" fill="hold"/>
                                        <p:tgtEl>
                                          <p:spTgt spid="64"/>
                                        </p:tgtEl>
                                        <p:attrNameLst>
                                          <p:attrName>ppt_w</p:attrName>
                                        </p:attrNameLst>
                                      </p:cBhvr>
                                      <p:tavLst>
                                        <p:tav tm="0">
                                          <p:val>
                                            <p:fltVal val="0"/>
                                          </p:val>
                                        </p:tav>
                                        <p:tav tm="100000">
                                          <p:val>
                                            <p:strVal val="#ppt_w"/>
                                          </p:val>
                                        </p:tav>
                                      </p:tavLst>
                                    </p:anim>
                                    <p:anim calcmode="lin" valueType="num">
                                      <p:cBhvr>
                                        <p:cTn id="26" dur="1000" fill="hold"/>
                                        <p:tgtEl>
                                          <p:spTgt spid="64"/>
                                        </p:tgtEl>
                                        <p:attrNameLst>
                                          <p:attrName>ppt_h</p:attrName>
                                        </p:attrNameLst>
                                      </p:cBhvr>
                                      <p:tavLst>
                                        <p:tav tm="0">
                                          <p:val>
                                            <p:fltVal val="0"/>
                                          </p:val>
                                        </p:tav>
                                        <p:tav tm="100000">
                                          <p:val>
                                            <p:strVal val="#ppt_h"/>
                                          </p:val>
                                        </p:tav>
                                      </p:tavLst>
                                    </p:anim>
                                    <p:anim calcmode="lin" valueType="num">
                                      <p:cBhvr>
                                        <p:cTn id="27" dur="1000" fill="hold"/>
                                        <p:tgtEl>
                                          <p:spTgt spid="64"/>
                                        </p:tgtEl>
                                        <p:attrNameLst>
                                          <p:attrName>style.rotation</p:attrName>
                                        </p:attrNameLst>
                                      </p:cBhvr>
                                      <p:tavLst>
                                        <p:tav tm="0">
                                          <p:val>
                                            <p:fltVal val="90"/>
                                          </p:val>
                                        </p:tav>
                                        <p:tav tm="100000">
                                          <p:val>
                                            <p:fltVal val="0"/>
                                          </p:val>
                                        </p:tav>
                                      </p:tavLst>
                                    </p:anim>
                                    <p:animEffect transition="in" filter="fade">
                                      <p:cBhvr>
                                        <p:cTn id="28" dur="1000"/>
                                        <p:tgtEl>
                                          <p:spTgt spid="64"/>
                                        </p:tgtEl>
                                      </p:cBhvr>
                                    </p:animEffect>
                                  </p:childTnLst>
                                </p:cTn>
                              </p:par>
                              <p:par>
                                <p:cTn id="29" presetID="31" presetClass="entr" presetSubtype="0" fill="hold" nodeType="withEffect">
                                  <p:stCondLst>
                                    <p:cond delay="500"/>
                                  </p:stCondLst>
                                  <p:childTnLst>
                                    <p:set>
                                      <p:cBhvr>
                                        <p:cTn id="30" dur="1" fill="hold">
                                          <p:stCondLst>
                                            <p:cond delay="0"/>
                                          </p:stCondLst>
                                        </p:cTn>
                                        <p:tgtEl>
                                          <p:spTgt spid="42"/>
                                        </p:tgtEl>
                                        <p:attrNameLst>
                                          <p:attrName>style.visibility</p:attrName>
                                        </p:attrNameLst>
                                      </p:cBhvr>
                                      <p:to>
                                        <p:strVal val="visible"/>
                                      </p:to>
                                    </p:set>
                                    <p:anim calcmode="lin" valueType="num">
                                      <p:cBhvr>
                                        <p:cTn id="31" dur="1000" fill="hold"/>
                                        <p:tgtEl>
                                          <p:spTgt spid="42"/>
                                        </p:tgtEl>
                                        <p:attrNameLst>
                                          <p:attrName>ppt_w</p:attrName>
                                        </p:attrNameLst>
                                      </p:cBhvr>
                                      <p:tavLst>
                                        <p:tav tm="0">
                                          <p:val>
                                            <p:fltVal val="0"/>
                                          </p:val>
                                        </p:tav>
                                        <p:tav tm="100000">
                                          <p:val>
                                            <p:strVal val="#ppt_w"/>
                                          </p:val>
                                        </p:tav>
                                      </p:tavLst>
                                    </p:anim>
                                    <p:anim calcmode="lin" valueType="num">
                                      <p:cBhvr>
                                        <p:cTn id="32" dur="1000" fill="hold"/>
                                        <p:tgtEl>
                                          <p:spTgt spid="42"/>
                                        </p:tgtEl>
                                        <p:attrNameLst>
                                          <p:attrName>ppt_h</p:attrName>
                                        </p:attrNameLst>
                                      </p:cBhvr>
                                      <p:tavLst>
                                        <p:tav tm="0">
                                          <p:val>
                                            <p:fltVal val="0"/>
                                          </p:val>
                                        </p:tav>
                                        <p:tav tm="100000">
                                          <p:val>
                                            <p:strVal val="#ppt_h"/>
                                          </p:val>
                                        </p:tav>
                                      </p:tavLst>
                                    </p:anim>
                                    <p:anim calcmode="lin" valueType="num">
                                      <p:cBhvr>
                                        <p:cTn id="33" dur="1000" fill="hold"/>
                                        <p:tgtEl>
                                          <p:spTgt spid="42"/>
                                        </p:tgtEl>
                                        <p:attrNameLst>
                                          <p:attrName>style.rotation</p:attrName>
                                        </p:attrNameLst>
                                      </p:cBhvr>
                                      <p:tavLst>
                                        <p:tav tm="0">
                                          <p:val>
                                            <p:fltVal val="90"/>
                                          </p:val>
                                        </p:tav>
                                        <p:tav tm="100000">
                                          <p:val>
                                            <p:fltVal val="0"/>
                                          </p:val>
                                        </p:tav>
                                      </p:tavLst>
                                    </p:anim>
                                    <p:animEffect transition="in" filter="fade">
                                      <p:cBhvr>
                                        <p:cTn id="34" dur="1000"/>
                                        <p:tgtEl>
                                          <p:spTgt spid="42"/>
                                        </p:tgtEl>
                                      </p:cBhvr>
                                    </p:animEffect>
                                  </p:childTnLst>
                                </p:cTn>
                              </p:par>
                              <p:par>
                                <p:cTn id="35" presetID="31" presetClass="entr" presetSubtype="0" fill="hold" nodeType="withEffect">
                                  <p:stCondLst>
                                    <p:cond delay="500"/>
                                  </p:stCondLst>
                                  <p:childTnLst>
                                    <p:set>
                                      <p:cBhvr>
                                        <p:cTn id="36" dur="1" fill="hold">
                                          <p:stCondLst>
                                            <p:cond delay="0"/>
                                          </p:stCondLst>
                                        </p:cTn>
                                        <p:tgtEl>
                                          <p:spTgt spid="39"/>
                                        </p:tgtEl>
                                        <p:attrNameLst>
                                          <p:attrName>style.visibility</p:attrName>
                                        </p:attrNameLst>
                                      </p:cBhvr>
                                      <p:to>
                                        <p:strVal val="visible"/>
                                      </p:to>
                                    </p:set>
                                    <p:anim calcmode="lin" valueType="num">
                                      <p:cBhvr>
                                        <p:cTn id="37" dur="1000" fill="hold"/>
                                        <p:tgtEl>
                                          <p:spTgt spid="39"/>
                                        </p:tgtEl>
                                        <p:attrNameLst>
                                          <p:attrName>ppt_w</p:attrName>
                                        </p:attrNameLst>
                                      </p:cBhvr>
                                      <p:tavLst>
                                        <p:tav tm="0">
                                          <p:val>
                                            <p:fltVal val="0"/>
                                          </p:val>
                                        </p:tav>
                                        <p:tav tm="100000">
                                          <p:val>
                                            <p:strVal val="#ppt_w"/>
                                          </p:val>
                                        </p:tav>
                                      </p:tavLst>
                                    </p:anim>
                                    <p:anim calcmode="lin" valueType="num">
                                      <p:cBhvr>
                                        <p:cTn id="38" dur="1000" fill="hold"/>
                                        <p:tgtEl>
                                          <p:spTgt spid="39"/>
                                        </p:tgtEl>
                                        <p:attrNameLst>
                                          <p:attrName>ppt_h</p:attrName>
                                        </p:attrNameLst>
                                      </p:cBhvr>
                                      <p:tavLst>
                                        <p:tav tm="0">
                                          <p:val>
                                            <p:fltVal val="0"/>
                                          </p:val>
                                        </p:tav>
                                        <p:tav tm="100000">
                                          <p:val>
                                            <p:strVal val="#ppt_h"/>
                                          </p:val>
                                        </p:tav>
                                      </p:tavLst>
                                    </p:anim>
                                    <p:anim calcmode="lin" valueType="num">
                                      <p:cBhvr>
                                        <p:cTn id="39" dur="1000" fill="hold"/>
                                        <p:tgtEl>
                                          <p:spTgt spid="39"/>
                                        </p:tgtEl>
                                        <p:attrNameLst>
                                          <p:attrName>style.rotation</p:attrName>
                                        </p:attrNameLst>
                                      </p:cBhvr>
                                      <p:tavLst>
                                        <p:tav tm="0">
                                          <p:val>
                                            <p:fltVal val="90"/>
                                          </p:val>
                                        </p:tav>
                                        <p:tav tm="100000">
                                          <p:val>
                                            <p:fltVal val="0"/>
                                          </p:val>
                                        </p:tav>
                                      </p:tavLst>
                                    </p:anim>
                                    <p:animEffect transition="in" filter="fade">
                                      <p:cBhvr>
                                        <p:cTn id="40" dur="1000"/>
                                        <p:tgtEl>
                                          <p:spTgt spid="39"/>
                                        </p:tgtEl>
                                      </p:cBhvr>
                                    </p:animEffect>
                                  </p:childTnLst>
                                </p:cTn>
                              </p:par>
                              <p:par>
                                <p:cTn id="41" presetID="31" presetClass="entr" presetSubtype="0" fill="hold" nodeType="withEffect">
                                  <p:stCondLst>
                                    <p:cond delay="500"/>
                                  </p:stCondLst>
                                  <p:childTnLst>
                                    <p:set>
                                      <p:cBhvr>
                                        <p:cTn id="42" dur="1" fill="hold">
                                          <p:stCondLst>
                                            <p:cond delay="0"/>
                                          </p:stCondLst>
                                        </p:cTn>
                                        <p:tgtEl>
                                          <p:spTgt spid="38"/>
                                        </p:tgtEl>
                                        <p:attrNameLst>
                                          <p:attrName>style.visibility</p:attrName>
                                        </p:attrNameLst>
                                      </p:cBhvr>
                                      <p:to>
                                        <p:strVal val="visible"/>
                                      </p:to>
                                    </p:set>
                                    <p:anim calcmode="lin" valueType="num">
                                      <p:cBhvr>
                                        <p:cTn id="43" dur="1000" fill="hold"/>
                                        <p:tgtEl>
                                          <p:spTgt spid="38"/>
                                        </p:tgtEl>
                                        <p:attrNameLst>
                                          <p:attrName>ppt_w</p:attrName>
                                        </p:attrNameLst>
                                      </p:cBhvr>
                                      <p:tavLst>
                                        <p:tav tm="0">
                                          <p:val>
                                            <p:fltVal val="0"/>
                                          </p:val>
                                        </p:tav>
                                        <p:tav tm="100000">
                                          <p:val>
                                            <p:strVal val="#ppt_w"/>
                                          </p:val>
                                        </p:tav>
                                      </p:tavLst>
                                    </p:anim>
                                    <p:anim calcmode="lin" valueType="num">
                                      <p:cBhvr>
                                        <p:cTn id="44" dur="1000" fill="hold"/>
                                        <p:tgtEl>
                                          <p:spTgt spid="38"/>
                                        </p:tgtEl>
                                        <p:attrNameLst>
                                          <p:attrName>ppt_h</p:attrName>
                                        </p:attrNameLst>
                                      </p:cBhvr>
                                      <p:tavLst>
                                        <p:tav tm="0">
                                          <p:val>
                                            <p:fltVal val="0"/>
                                          </p:val>
                                        </p:tav>
                                        <p:tav tm="100000">
                                          <p:val>
                                            <p:strVal val="#ppt_h"/>
                                          </p:val>
                                        </p:tav>
                                      </p:tavLst>
                                    </p:anim>
                                    <p:anim calcmode="lin" valueType="num">
                                      <p:cBhvr>
                                        <p:cTn id="45" dur="1000" fill="hold"/>
                                        <p:tgtEl>
                                          <p:spTgt spid="38"/>
                                        </p:tgtEl>
                                        <p:attrNameLst>
                                          <p:attrName>style.rotation</p:attrName>
                                        </p:attrNameLst>
                                      </p:cBhvr>
                                      <p:tavLst>
                                        <p:tav tm="0">
                                          <p:val>
                                            <p:fltVal val="90"/>
                                          </p:val>
                                        </p:tav>
                                        <p:tav tm="100000">
                                          <p:val>
                                            <p:fltVal val="0"/>
                                          </p:val>
                                        </p:tav>
                                      </p:tavLst>
                                    </p:anim>
                                    <p:animEffect transition="in" filter="fade">
                                      <p:cBhvr>
                                        <p:cTn id="46" dur="1000"/>
                                        <p:tgtEl>
                                          <p:spTgt spid="38"/>
                                        </p:tgtEl>
                                      </p:cBhvr>
                                    </p:animEffect>
                                  </p:childTnLst>
                                </p:cTn>
                              </p:par>
                              <p:par>
                                <p:cTn id="47" presetID="31" presetClass="entr" presetSubtype="0" fill="hold" nodeType="withEffect">
                                  <p:stCondLst>
                                    <p:cond delay="500"/>
                                  </p:stCondLst>
                                  <p:childTnLst>
                                    <p:set>
                                      <p:cBhvr>
                                        <p:cTn id="48" dur="1" fill="hold">
                                          <p:stCondLst>
                                            <p:cond delay="0"/>
                                          </p:stCondLst>
                                        </p:cTn>
                                        <p:tgtEl>
                                          <p:spTgt spid="37"/>
                                        </p:tgtEl>
                                        <p:attrNameLst>
                                          <p:attrName>style.visibility</p:attrName>
                                        </p:attrNameLst>
                                      </p:cBhvr>
                                      <p:to>
                                        <p:strVal val="visible"/>
                                      </p:to>
                                    </p:set>
                                    <p:anim calcmode="lin" valueType="num">
                                      <p:cBhvr>
                                        <p:cTn id="49" dur="1000" fill="hold"/>
                                        <p:tgtEl>
                                          <p:spTgt spid="37"/>
                                        </p:tgtEl>
                                        <p:attrNameLst>
                                          <p:attrName>ppt_w</p:attrName>
                                        </p:attrNameLst>
                                      </p:cBhvr>
                                      <p:tavLst>
                                        <p:tav tm="0">
                                          <p:val>
                                            <p:fltVal val="0"/>
                                          </p:val>
                                        </p:tav>
                                        <p:tav tm="100000">
                                          <p:val>
                                            <p:strVal val="#ppt_w"/>
                                          </p:val>
                                        </p:tav>
                                      </p:tavLst>
                                    </p:anim>
                                    <p:anim calcmode="lin" valueType="num">
                                      <p:cBhvr>
                                        <p:cTn id="50" dur="1000" fill="hold"/>
                                        <p:tgtEl>
                                          <p:spTgt spid="37"/>
                                        </p:tgtEl>
                                        <p:attrNameLst>
                                          <p:attrName>ppt_h</p:attrName>
                                        </p:attrNameLst>
                                      </p:cBhvr>
                                      <p:tavLst>
                                        <p:tav tm="0">
                                          <p:val>
                                            <p:fltVal val="0"/>
                                          </p:val>
                                        </p:tav>
                                        <p:tav tm="100000">
                                          <p:val>
                                            <p:strVal val="#ppt_h"/>
                                          </p:val>
                                        </p:tav>
                                      </p:tavLst>
                                    </p:anim>
                                    <p:anim calcmode="lin" valueType="num">
                                      <p:cBhvr>
                                        <p:cTn id="51" dur="1000" fill="hold"/>
                                        <p:tgtEl>
                                          <p:spTgt spid="37"/>
                                        </p:tgtEl>
                                        <p:attrNameLst>
                                          <p:attrName>style.rotation</p:attrName>
                                        </p:attrNameLst>
                                      </p:cBhvr>
                                      <p:tavLst>
                                        <p:tav tm="0">
                                          <p:val>
                                            <p:fltVal val="90"/>
                                          </p:val>
                                        </p:tav>
                                        <p:tav tm="100000">
                                          <p:val>
                                            <p:fltVal val="0"/>
                                          </p:val>
                                        </p:tav>
                                      </p:tavLst>
                                    </p:anim>
                                    <p:animEffect transition="in" filter="fade">
                                      <p:cBhvr>
                                        <p:cTn id="52" dur="1000"/>
                                        <p:tgtEl>
                                          <p:spTgt spid="37"/>
                                        </p:tgtEl>
                                      </p:cBhvr>
                                    </p:animEffect>
                                  </p:childTnLst>
                                </p:cTn>
                              </p:par>
                              <p:par>
                                <p:cTn id="53" presetID="31" presetClass="entr" presetSubtype="0" fill="hold" nodeType="withEffect">
                                  <p:stCondLst>
                                    <p:cond delay="500"/>
                                  </p:stCondLst>
                                  <p:childTnLst>
                                    <p:set>
                                      <p:cBhvr>
                                        <p:cTn id="54" dur="1" fill="hold">
                                          <p:stCondLst>
                                            <p:cond delay="0"/>
                                          </p:stCondLst>
                                        </p:cTn>
                                        <p:tgtEl>
                                          <p:spTgt spid="33"/>
                                        </p:tgtEl>
                                        <p:attrNameLst>
                                          <p:attrName>style.visibility</p:attrName>
                                        </p:attrNameLst>
                                      </p:cBhvr>
                                      <p:to>
                                        <p:strVal val="visible"/>
                                      </p:to>
                                    </p:set>
                                    <p:anim calcmode="lin" valueType="num">
                                      <p:cBhvr>
                                        <p:cTn id="55" dur="1000" fill="hold"/>
                                        <p:tgtEl>
                                          <p:spTgt spid="33"/>
                                        </p:tgtEl>
                                        <p:attrNameLst>
                                          <p:attrName>ppt_w</p:attrName>
                                        </p:attrNameLst>
                                      </p:cBhvr>
                                      <p:tavLst>
                                        <p:tav tm="0">
                                          <p:val>
                                            <p:fltVal val="0"/>
                                          </p:val>
                                        </p:tav>
                                        <p:tav tm="100000">
                                          <p:val>
                                            <p:strVal val="#ppt_w"/>
                                          </p:val>
                                        </p:tav>
                                      </p:tavLst>
                                    </p:anim>
                                    <p:anim calcmode="lin" valueType="num">
                                      <p:cBhvr>
                                        <p:cTn id="56" dur="1000" fill="hold"/>
                                        <p:tgtEl>
                                          <p:spTgt spid="33"/>
                                        </p:tgtEl>
                                        <p:attrNameLst>
                                          <p:attrName>ppt_h</p:attrName>
                                        </p:attrNameLst>
                                      </p:cBhvr>
                                      <p:tavLst>
                                        <p:tav tm="0">
                                          <p:val>
                                            <p:fltVal val="0"/>
                                          </p:val>
                                        </p:tav>
                                        <p:tav tm="100000">
                                          <p:val>
                                            <p:strVal val="#ppt_h"/>
                                          </p:val>
                                        </p:tav>
                                      </p:tavLst>
                                    </p:anim>
                                    <p:anim calcmode="lin" valueType="num">
                                      <p:cBhvr>
                                        <p:cTn id="57" dur="1000" fill="hold"/>
                                        <p:tgtEl>
                                          <p:spTgt spid="33"/>
                                        </p:tgtEl>
                                        <p:attrNameLst>
                                          <p:attrName>style.rotation</p:attrName>
                                        </p:attrNameLst>
                                      </p:cBhvr>
                                      <p:tavLst>
                                        <p:tav tm="0">
                                          <p:val>
                                            <p:fltVal val="90"/>
                                          </p:val>
                                        </p:tav>
                                        <p:tav tm="100000">
                                          <p:val>
                                            <p:fltVal val="0"/>
                                          </p:val>
                                        </p:tav>
                                      </p:tavLst>
                                    </p:anim>
                                    <p:animEffect transition="in" filter="fade">
                                      <p:cBhvr>
                                        <p:cTn id="58" dur="1000"/>
                                        <p:tgtEl>
                                          <p:spTgt spid="33"/>
                                        </p:tgtEl>
                                      </p:cBhvr>
                                    </p:animEffect>
                                  </p:childTnLst>
                                </p:cTn>
                              </p:par>
                              <p:par>
                                <p:cTn id="59" presetID="31" presetClass="entr" presetSubtype="0" fill="hold" nodeType="withEffect">
                                  <p:stCondLst>
                                    <p:cond delay="500"/>
                                  </p:stCondLst>
                                  <p:childTnLst>
                                    <p:set>
                                      <p:cBhvr>
                                        <p:cTn id="60" dur="1" fill="hold">
                                          <p:stCondLst>
                                            <p:cond delay="0"/>
                                          </p:stCondLst>
                                        </p:cTn>
                                        <p:tgtEl>
                                          <p:spTgt spid="32"/>
                                        </p:tgtEl>
                                        <p:attrNameLst>
                                          <p:attrName>style.visibility</p:attrName>
                                        </p:attrNameLst>
                                      </p:cBhvr>
                                      <p:to>
                                        <p:strVal val="visible"/>
                                      </p:to>
                                    </p:set>
                                    <p:anim calcmode="lin" valueType="num">
                                      <p:cBhvr>
                                        <p:cTn id="61" dur="1000" fill="hold"/>
                                        <p:tgtEl>
                                          <p:spTgt spid="32"/>
                                        </p:tgtEl>
                                        <p:attrNameLst>
                                          <p:attrName>ppt_w</p:attrName>
                                        </p:attrNameLst>
                                      </p:cBhvr>
                                      <p:tavLst>
                                        <p:tav tm="0">
                                          <p:val>
                                            <p:fltVal val="0"/>
                                          </p:val>
                                        </p:tav>
                                        <p:tav tm="100000">
                                          <p:val>
                                            <p:strVal val="#ppt_w"/>
                                          </p:val>
                                        </p:tav>
                                      </p:tavLst>
                                    </p:anim>
                                    <p:anim calcmode="lin" valueType="num">
                                      <p:cBhvr>
                                        <p:cTn id="62" dur="1000" fill="hold"/>
                                        <p:tgtEl>
                                          <p:spTgt spid="32"/>
                                        </p:tgtEl>
                                        <p:attrNameLst>
                                          <p:attrName>ppt_h</p:attrName>
                                        </p:attrNameLst>
                                      </p:cBhvr>
                                      <p:tavLst>
                                        <p:tav tm="0">
                                          <p:val>
                                            <p:fltVal val="0"/>
                                          </p:val>
                                        </p:tav>
                                        <p:tav tm="100000">
                                          <p:val>
                                            <p:strVal val="#ppt_h"/>
                                          </p:val>
                                        </p:tav>
                                      </p:tavLst>
                                    </p:anim>
                                    <p:anim calcmode="lin" valueType="num">
                                      <p:cBhvr>
                                        <p:cTn id="63" dur="1000" fill="hold"/>
                                        <p:tgtEl>
                                          <p:spTgt spid="32"/>
                                        </p:tgtEl>
                                        <p:attrNameLst>
                                          <p:attrName>style.rotation</p:attrName>
                                        </p:attrNameLst>
                                      </p:cBhvr>
                                      <p:tavLst>
                                        <p:tav tm="0">
                                          <p:val>
                                            <p:fltVal val="90"/>
                                          </p:val>
                                        </p:tav>
                                        <p:tav tm="100000">
                                          <p:val>
                                            <p:fltVal val="0"/>
                                          </p:val>
                                        </p:tav>
                                      </p:tavLst>
                                    </p:anim>
                                    <p:animEffect transition="in" filter="fade">
                                      <p:cBhvr>
                                        <p:cTn id="64" dur="1000"/>
                                        <p:tgtEl>
                                          <p:spTgt spid="32"/>
                                        </p:tgtEl>
                                      </p:cBhvr>
                                    </p:animEffect>
                                  </p:childTnLst>
                                </p:cTn>
                              </p:par>
                              <p:par>
                                <p:cTn id="65" presetID="31" presetClass="entr" presetSubtype="0" fill="hold" nodeType="withEffect">
                                  <p:stCondLst>
                                    <p:cond delay="500"/>
                                  </p:stCondLst>
                                  <p:childTnLst>
                                    <p:set>
                                      <p:cBhvr>
                                        <p:cTn id="66" dur="1" fill="hold">
                                          <p:stCondLst>
                                            <p:cond delay="0"/>
                                          </p:stCondLst>
                                        </p:cTn>
                                        <p:tgtEl>
                                          <p:spTgt spid="30"/>
                                        </p:tgtEl>
                                        <p:attrNameLst>
                                          <p:attrName>style.visibility</p:attrName>
                                        </p:attrNameLst>
                                      </p:cBhvr>
                                      <p:to>
                                        <p:strVal val="visible"/>
                                      </p:to>
                                    </p:set>
                                    <p:anim calcmode="lin" valueType="num">
                                      <p:cBhvr>
                                        <p:cTn id="67" dur="1000" fill="hold"/>
                                        <p:tgtEl>
                                          <p:spTgt spid="30"/>
                                        </p:tgtEl>
                                        <p:attrNameLst>
                                          <p:attrName>ppt_w</p:attrName>
                                        </p:attrNameLst>
                                      </p:cBhvr>
                                      <p:tavLst>
                                        <p:tav tm="0">
                                          <p:val>
                                            <p:fltVal val="0"/>
                                          </p:val>
                                        </p:tav>
                                        <p:tav tm="100000">
                                          <p:val>
                                            <p:strVal val="#ppt_w"/>
                                          </p:val>
                                        </p:tav>
                                      </p:tavLst>
                                    </p:anim>
                                    <p:anim calcmode="lin" valueType="num">
                                      <p:cBhvr>
                                        <p:cTn id="68" dur="1000" fill="hold"/>
                                        <p:tgtEl>
                                          <p:spTgt spid="30"/>
                                        </p:tgtEl>
                                        <p:attrNameLst>
                                          <p:attrName>ppt_h</p:attrName>
                                        </p:attrNameLst>
                                      </p:cBhvr>
                                      <p:tavLst>
                                        <p:tav tm="0">
                                          <p:val>
                                            <p:fltVal val="0"/>
                                          </p:val>
                                        </p:tav>
                                        <p:tav tm="100000">
                                          <p:val>
                                            <p:strVal val="#ppt_h"/>
                                          </p:val>
                                        </p:tav>
                                      </p:tavLst>
                                    </p:anim>
                                    <p:anim calcmode="lin" valueType="num">
                                      <p:cBhvr>
                                        <p:cTn id="69" dur="1000" fill="hold"/>
                                        <p:tgtEl>
                                          <p:spTgt spid="30"/>
                                        </p:tgtEl>
                                        <p:attrNameLst>
                                          <p:attrName>style.rotation</p:attrName>
                                        </p:attrNameLst>
                                      </p:cBhvr>
                                      <p:tavLst>
                                        <p:tav tm="0">
                                          <p:val>
                                            <p:fltVal val="90"/>
                                          </p:val>
                                        </p:tav>
                                        <p:tav tm="100000">
                                          <p:val>
                                            <p:fltVal val="0"/>
                                          </p:val>
                                        </p:tav>
                                      </p:tavLst>
                                    </p:anim>
                                    <p:animEffect transition="in" filter="fade">
                                      <p:cBhvr>
                                        <p:cTn id="70" dur="1000"/>
                                        <p:tgtEl>
                                          <p:spTgt spid="30"/>
                                        </p:tgtEl>
                                      </p:cBhvr>
                                    </p:animEffect>
                                  </p:childTnLst>
                                </p:cTn>
                              </p:par>
                              <p:par>
                                <p:cTn id="71" presetID="31" presetClass="entr" presetSubtype="0" fill="hold" nodeType="withEffect">
                                  <p:stCondLst>
                                    <p:cond delay="500"/>
                                  </p:stCondLst>
                                  <p:childTnLst>
                                    <p:set>
                                      <p:cBhvr>
                                        <p:cTn id="72" dur="1" fill="hold">
                                          <p:stCondLst>
                                            <p:cond delay="0"/>
                                          </p:stCondLst>
                                        </p:cTn>
                                        <p:tgtEl>
                                          <p:spTgt spid="36"/>
                                        </p:tgtEl>
                                        <p:attrNameLst>
                                          <p:attrName>style.visibility</p:attrName>
                                        </p:attrNameLst>
                                      </p:cBhvr>
                                      <p:to>
                                        <p:strVal val="visible"/>
                                      </p:to>
                                    </p:set>
                                    <p:anim calcmode="lin" valueType="num">
                                      <p:cBhvr>
                                        <p:cTn id="73" dur="1000" fill="hold"/>
                                        <p:tgtEl>
                                          <p:spTgt spid="36"/>
                                        </p:tgtEl>
                                        <p:attrNameLst>
                                          <p:attrName>ppt_w</p:attrName>
                                        </p:attrNameLst>
                                      </p:cBhvr>
                                      <p:tavLst>
                                        <p:tav tm="0">
                                          <p:val>
                                            <p:fltVal val="0"/>
                                          </p:val>
                                        </p:tav>
                                        <p:tav tm="100000">
                                          <p:val>
                                            <p:strVal val="#ppt_w"/>
                                          </p:val>
                                        </p:tav>
                                      </p:tavLst>
                                    </p:anim>
                                    <p:anim calcmode="lin" valueType="num">
                                      <p:cBhvr>
                                        <p:cTn id="74" dur="1000" fill="hold"/>
                                        <p:tgtEl>
                                          <p:spTgt spid="36"/>
                                        </p:tgtEl>
                                        <p:attrNameLst>
                                          <p:attrName>ppt_h</p:attrName>
                                        </p:attrNameLst>
                                      </p:cBhvr>
                                      <p:tavLst>
                                        <p:tav tm="0">
                                          <p:val>
                                            <p:fltVal val="0"/>
                                          </p:val>
                                        </p:tav>
                                        <p:tav tm="100000">
                                          <p:val>
                                            <p:strVal val="#ppt_h"/>
                                          </p:val>
                                        </p:tav>
                                      </p:tavLst>
                                    </p:anim>
                                    <p:anim calcmode="lin" valueType="num">
                                      <p:cBhvr>
                                        <p:cTn id="75" dur="1000" fill="hold"/>
                                        <p:tgtEl>
                                          <p:spTgt spid="36"/>
                                        </p:tgtEl>
                                        <p:attrNameLst>
                                          <p:attrName>style.rotation</p:attrName>
                                        </p:attrNameLst>
                                      </p:cBhvr>
                                      <p:tavLst>
                                        <p:tav tm="0">
                                          <p:val>
                                            <p:fltVal val="90"/>
                                          </p:val>
                                        </p:tav>
                                        <p:tav tm="100000">
                                          <p:val>
                                            <p:fltVal val="0"/>
                                          </p:val>
                                        </p:tav>
                                      </p:tavLst>
                                    </p:anim>
                                    <p:animEffect transition="in" filter="fade">
                                      <p:cBhvr>
                                        <p:cTn id="76" dur="1000"/>
                                        <p:tgtEl>
                                          <p:spTgt spid="36"/>
                                        </p:tgtEl>
                                      </p:cBhvr>
                                    </p:animEffect>
                                  </p:childTnLst>
                                </p:cTn>
                              </p:par>
                              <p:par>
                                <p:cTn id="77" presetID="31" presetClass="entr" presetSubtype="0" fill="hold" nodeType="withEffect">
                                  <p:stCondLst>
                                    <p:cond delay="500"/>
                                  </p:stCondLst>
                                  <p:childTnLst>
                                    <p:set>
                                      <p:cBhvr>
                                        <p:cTn id="78" dur="1" fill="hold">
                                          <p:stCondLst>
                                            <p:cond delay="0"/>
                                          </p:stCondLst>
                                        </p:cTn>
                                        <p:tgtEl>
                                          <p:spTgt spid="34"/>
                                        </p:tgtEl>
                                        <p:attrNameLst>
                                          <p:attrName>style.visibility</p:attrName>
                                        </p:attrNameLst>
                                      </p:cBhvr>
                                      <p:to>
                                        <p:strVal val="visible"/>
                                      </p:to>
                                    </p:set>
                                    <p:anim calcmode="lin" valueType="num">
                                      <p:cBhvr>
                                        <p:cTn id="79" dur="1000" fill="hold"/>
                                        <p:tgtEl>
                                          <p:spTgt spid="34"/>
                                        </p:tgtEl>
                                        <p:attrNameLst>
                                          <p:attrName>ppt_w</p:attrName>
                                        </p:attrNameLst>
                                      </p:cBhvr>
                                      <p:tavLst>
                                        <p:tav tm="0">
                                          <p:val>
                                            <p:fltVal val="0"/>
                                          </p:val>
                                        </p:tav>
                                        <p:tav tm="100000">
                                          <p:val>
                                            <p:strVal val="#ppt_w"/>
                                          </p:val>
                                        </p:tav>
                                      </p:tavLst>
                                    </p:anim>
                                    <p:anim calcmode="lin" valueType="num">
                                      <p:cBhvr>
                                        <p:cTn id="80" dur="1000" fill="hold"/>
                                        <p:tgtEl>
                                          <p:spTgt spid="34"/>
                                        </p:tgtEl>
                                        <p:attrNameLst>
                                          <p:attrName>ppt_h</p:attrName>
                                        </p:attrNameLst>
                                      </p:cBhvr>
                                      <p:tavLst>
                                        <p:tav tm="0">
                                          <p:val>
                                            <p:fltVal val="0"/>
                                          </p:val>
                                        </p:tav>
                                        <p:tav tm="100000">
                                          <p:val>
                                            <p:strVal val="#ppt_h"/>
                                          </p:val>
                                        </p:tav>
                                      </p:tavLst>
                                    </p:anim>
                                    <p:anim calcmode="lin" valueType="num">
                                      <p:cBhvr>
                                        <p:cTn id="81" dur="1000" fill="hold"/>
                                        <p:tgtEl>
                                          <p:spTgt spid="34"/>
                                        </p:tgtEl>
                                        <p:attrNameLst>
                                          <p:attrName>style.rotation</p:attrName>
                                        </p:attrNameLst>
                                      </p:cBhvr>
                                      <p:tavLst>
                                        <p:tav tm="0">
                                          <p:val>
                                            <p:fltVal val="90"/>
                                          </p:val>
                                        </p:tav>
                                        <p:tav tm="100000">
                                          <p:val>
                                            <p:fltVal val="0"/>
                                          </p:val>
                                        </p:tav>
                                      </p:tavLst>
                                    </p:anim>
                                    <p:animEffect transition="in" filter="fade">
                                      <p:cBhvr>
                                        <p:cTn id="82" dur="1000"/>
                                        <p:tgtEl>
                                          <p:spTgt spid="34"/>
                                        </p:tgtEl>
                                      </p:cBhvr>
                                    </p:animEffect>
                                  </p:childTnLst>
                                </p:cTn>
                              </p:par>
                              <p:par>
                                <p:cTn id="83" presetID="31" presetClass="entr" presetSubtype="0" fill="hold" nodeType="withEffect">
                                  <p:stCondLst>
                                    <p:cond delay="500"/>
                                  </p:stCondLst>
                                  <p:childTnLst>
                                    <p:set>
                                      <p:cBhvr>
                                        <p:cTn id="84" dur="1" fill="hold">
                                          <p:stCondLst>
                                            <p:cond delay="0"/>
                                          </p:stCondLst>
                                        </p:cTn>
                                        <p:tgtEl>
                                          <p:spTgt spid="31"/>
                                        </p:tgtEl>
                                        <p:attrNameLst>
                                          <p:attrName>style.visibility</p:attrName>
                                        </p:attrNameLst>
                                      </p:cBhvr>
                                      <p:to>
                                        <p:strVal val="visible"/>
                                      </p:to>
                                    </p:set>
                                    <p:anim calcmode="lin" valueType="num">
                                      <p:cBhvr>
                                        <p:cTn id="85" dur="1000" fill="hold"/>
                                        <p:tgtEl>
                                          <p:spTgt spid="31"/>
                                        </p:tgtEl>
                                        <p:attrNameLst>
                                          <p:attrName>ppt_w</p:attrName>
                                        </p:attrNameLst>
                                      </p:cBhvr>
                                      <p:tavLst>
                                        <p:tav tm="0">
                                          <p:val>
                                            <p:fltVal val="0"/>
                                          </p:val>
                                        </p:tav>
                                        <p:tav tm="100000">
                                          <p:val>
                                            <p:strVal val="#ppt_w"/>
                                          </p:val>
                                        </p:tav>
                                      </p:tavLst>
                                    </p:anim>
                                    <p:anim calcmode="lin" valueType="num">
                                      <p:cBhvr>
                                        <p:cTn id="86" dur="1000" fill="hold"/>
                                        <p:tgtEl>
                                          <p:spTgt spid="31"/>
                                        </p:tgtEl>
                                        <p:attrNameLst>
                                          <p:attrName>ppt_h</p:attrName>
                                        </p:attrNameLst>
                                      </p:cBhvr>
                                      <p:tavLst>
                                        <p:tav tm="0">
                                          <p:val>
                                            <p:fltVal val="0"/>
                                          </p:val>
                                        </p:tav>
                                        <p:tav tm="100000">
                                          <p:val>
                                            <p:strVal val="#ppt_h"/>
                                          </p:val>
                                        </p:tav>
                                      </p:tavLst>
                                    </p:anim>
                                    <p:anim calcmode="lin" valueType="num">
                                      <p:cBhvr>
                                        <p:cTn id="87" dur="1000" fill="hold"/>
                                        <p:tgtEl>
                                          <p:spTgt spid="31"/>
                                        </p:tgtEl>
                                        <p:attrNameLst>
                                          <p:attrName>style.rotation</p:attrName>
                                        </p:attrNameLst>
                                      </p:cBhvr>
                                      <p:tavLst>
                                        <p:tav tm="0">
                                          <p:val>
                                            <p:fltVal val="90"/>
                                          </p:val>
                                        </p:tav>
                                        <p:tav tm="100000">
                                          <p:val>
                                            <p:fltVal val="0"/>
                                          </p:val>
                                        </p:tav>
                                      </p:tavLst>
                                    </p:anim>
                                    <p:animEffect transition="in" filter="fade">
                                      <p:cBhvr>
                                        <p:cTn id="88" dur="1000"/>
                                        <p:tgtEl>
                                          <p:spTgt spid="31"/>
                                        </p:tgtEl>
                                      </p:cBhvr>
                                    </p:animEffect>
                                  </p:childTnLst>
                                </p:cTn>
                              </p:par>
                              <p:par>
                                <p:cTn id="89" presetID="31" presetClass="entr" presetSubtype="0" fill="hold" nodeType="withEffect">
                                  <p:stCondLst>
                                    <p:cond delay="500"/>
                                  </p:stCondLst>
                                  <p:childTnLst>
                                    <p:set>
                                      <p:cBhvr>
                                        <p:cTn id="90" dur="1" fill="hold">
                                          <p:stCondLst>
                                            <p:cond delay="0"/>
                                          </p:stCondLst>
                                        </p:cTn>
                                        <p:tgtEl>
                                          <p:spTgt spid="26"/>
                                        </p:tgtEl>
                                        <p:attrNameLst>
                                          <p:attrName>style.visibility</p:attrName>
                                        </p:attrNameLst>
                                      </p:cBhvr>
                                      <p:to>
                                        <p:strVal val="visible"/>
                                      </p:to>
                                    </p:set>
                                    <p:anim calcmode="lin" valueType="num">
                                      <p:cBhvr>
                                        <p:cTn id="91" dur="1000" fill="hold"/>
                                        <p:tgtEl>
                                          <p:spTgt spid="26"/>
                                        </p:tgtEl>
                                        <p:attrNameLst>
                                          <p:attrName>ppt_w</p:attrName>
                                        </p:attrNameLst>
                                      </p:cBhvr>
                                      <p:tavLst>
                                        <p:tav tm="0">
                                          <p:val>
                                            <p:fltVal val="0"/>
                                          </p:val>
                                        </p:tav>
                                        <p:tav tm="100000">
                                          <p:val>
                                            <p:strVal val="#ppt_w"/>
                                          </p:val>
                                        </p:tav>
                                      </p:tavLst>
                                    </p:anim>
                                    <p:anim calcmode="lin" valueType="num">
                                      <p:cBhvr>
                                        <p:cTn id="92" dur="1000" fill="hold"/>
                                        <p:tgtEl>
                                          <p:spTgt spid="26"/>
                                        </p:tgtEl>
                                        <p:attrNameLst>
                                          <p:attrName>ppt_h</p:attrName>
                                        </p:attrNameLst>
                                      </p:cBhvr>
                                      <p:tavLst>
                                        <p:tav tm="0">
                                          <p:val>
                                            <p:fltVal val="0"/>
                                          </p:val>
                                        </p:tav>
                                        <p:tav tm="100000">
                                          <p:val>
                                            <p:strVal val="#ppt_h"/>
                                          </p:val>
                                        </p:tav>
                                      </p:tavLst>
                                    </p:anim>
                                    <p:anim calcmode="lin" valueType="num">
                                      <p:cBhvr>
                                        <p:cTn id="93" dur="1000" fill="hold"/>
                                        <p:tgtEl>
                                          <p:spTgt spid="26"/>
                                        </p:tgtEl>
                                        <p:attrNameLst>
                                          <p:attrName>style.rotation</p:attrName>
                                        </p:attrNameLst>
                                      </p:cBhvr>
                                      <p:tavLst>
                                        <p:tav tm="0">
                                          <p:val>
                                            <p:fltVal val="90"/>
                                          </p:val>
                                        </p:tav>
                                        <p:tav tm="100000">
                                          <p:val>
                                            <p:fltVal val="0"/>
                                          </p:val>
                                        </p:tav>
                                      </p:tavLst>
                                    </p:anim>
                                    <p:animEffect transition="in" filter="fade">
                                      <p:cBhvr>
                                        <p:cTn id="94" dur="1000"/>
                                        <p:tgtEl>
                                          <p:spTgt spid="26"/>
                                        </p:tgtEl>
                                      </p:cBhvr>
                                    </p:animEffect>
                                  </p:childTnLst>
                                </p:cTn>
                              </p:par>
                              <p:par>
                                <p:cTn id="95" presetID="31" presetClass="entr" presetSubtype="0" fill="hold" nodeType="withEffect">
                                  <p:stCondLst>
                                    <p:cond delay="500"/>
                                  </p:stCondLst>
                                  <p:childTnLst>
                                    <p:set>
                                      <p:cBhvr>
                                        <p:cTn id="96" dur="1" fill="hold">
                                          <p:stCondLst>
                                            <p:cond delay="0"/>
                                          </p:stCondLst>
                                        </p:cTn>
                                        <p:tgtEl>
                                          <p:spTgt spid="28"/>
                                        </p:tgtEl>
                                        <p:attrNameLst>
                                          <p:attrName>style.visibility</p:attrName>
                                        </p:attrNameLst>
                                      </p:cBhvr>
                                      <p:to>
                                        <p:strVal val="visible"/>
                                      </p:to>
                                    </p:set>
                                    <p:anim calcmode="lin" valueType="num">
                                      <p:cBhvr>
                                        <p:cTn id="97" dur="1000" fill="hold"/>
                                        <p:tgtEl>
                                          <p:spTgt spid="28"/>
                                        </p:tgtEl>
                                        <p:attrNameLst>
                                          <p:attrName>ppt_w</p:attrName>
                                        </p:attrNameLst>
                                      </p:cBhvr>
                                      <p:tavLst>
                                        <p:tav tm="0">
                                          <p:val>
                                            <p:fltVal val="0"/>
                                          </p:val>
                                        </p:tav>
                                        <p:tav tm="100000">
                                          <p:val>
                                            <p:strVal val="#ppt_w"/>
                                          </p:val>
                                        </p:tav>
                                      </p:tavLst>
                                    </p:anim>
                                    <p:anim calcmode="lin" valueType="num">
                                      <p:cBhvr>
                                        <p:cTn id="98" dur="1000" fill="hold"/>
                                        <p:tgtEl>
                                          <p:spTgt spid="28"/>
                                        </p:tgtEl>
                                        <p:attrNameLst>
                                          <p:attrName>ppt_h</p:attrName>
                                        </p:attrNameLst>
                                      </p:cBhvr>
                                      <p:tavLst>
                                        <p:tav tm="0">
                                          <p:val>
                                            <p:fltVal val="0"/>
                                          </p:val>
                                        </p:tav>
                                        <p:tav tm="100000">
                                          <p:val>
                                            <p:strVal val="#ppt_h"/>
                                          </p:val>
                                        </p:tav>
                                      </p:tavLst>
                                    </p:anim>
                                    <p:anim calcmode="lin" valueType="num">
                                      <p:cBhvr>
                                        <p:cTn id="99" dur="1000" fill="hold"/>
                                        <p:tgtEl>
                                          <p:spTgt spid="28"/>
                                        </p:tgtEl>
                                        <p:attrNameLst>
                                          <p:attrName>style.rotation</p:attrName>
                                        </p:attrNameLst>
                                      </p:cBhvr>
                                      <p:tavLst>
                                        <p:tav tm="0">
                                          <p:val>
                                            <p:fltVal val="90"/>
                                          </p:val>
                                        </p:tav>
                                        <p:tav tm="100000">
                                          <p:val>
                                            <p:fltVal val="0"/>
                                          </p:val>
                                        </p:tav>
                                      </p:tavLst>
                                    </p:anim>
                                    <p:animEffect transition="in" filter="fade">
                                      <p:cBhvr>
                                        <p:cTn id="100" dur="1000"/>
                                        <p:tgtEl>
                                          <p:spTgt spid="28"/>
                                        </p:tgtEl>
                                      </p:cBhvr>
                                    </p:animEffect>
                                  </p:childTnLst>
                                </p:cTn>
                              </p:par>
                              <p:par>
                                <p:cTn id="101" presetID="31" presetClass="entr" presetSubtype="0" fill="hold" nodeType="withEffect">
                                  <p:stCondLst>
                                    <p:cond delay="500"/>
                                  </p:stCondLst>
                                  <p:childTnLst>
                                    <p:set>
                                      <p:cBhvr>
                                        <p:cTn id="102" dur="1" fill="hold">
                                          <p:stCondLst>
                                            <p:cond delay="0"/>
                                          </p:stCondLst>
                                        </p:cTn>
                                        <p:tgtEl>
                                          <p:spTgt spid="25"/>
                                        </p:tgtEl>
                                        <p:attrNameLst>
                                          <p:attrName>style.visibility</p:attrName>
                                        </p:attrNameLst>
                                      </p:cBhvr>
                                      <p:to>
                                        <p:strVal val="visible"/>
                                      </p:to>
                                    </p:set>
                                    <p:anim calcmode="lin" valueType="num">
                                      <p:cBhvr>
                                        <p:cTn id="103" dur="1000" fill="hold"/>
                                        <p:tgtEl>
                                          <p:spTgt spid="25"/>
                                        </p:tgtEl>
                                        <p:attrNameLst>
                                          <p:attrName>ppt_w</p:attrName>
                                        </p:attrNameLst>
                                      </p:cBhvr>
                                      <p:tavLst>
                                        <p:tav tm="0">
                                          <p:val>
                                            <p:fltVal val="0"/>
                                          </p:val>
                                        </p:tav>
                                        <p:tav tm="100000">
                                          <p:val>
                                            <p:strVal val="#ppt_w"/>
                                          </p:val>
                                        </p:tav>
                                      </p:tavLst>
                                    </p:anim>
                                    <p:anim calcmode="lin" valueType="num">
                                      <p:cBhvr>
                                        <p:cTn id="104" dur="1000" fill="hold"/>
                                        <p:tgtEl>
                                          <p:spTgt spid="25"/>
                                        </p:tgtEl>
                                        <p:attrNameLst>
                                          <p:attrName>ppt_h</p:attrName>
                                        </p:attrNameLst>
                                      </p:cBhvr>
                                      <p:tavLst>
                                        <p:tav tm="0">
                                          <p:val>
                                            <p:fltVal val="0"/>
                                          </p:val>
                                        </p:tav>
                                        <p:tav tm="100000">
                                          <p:val>
                                            <p:strVal val="#ppt_h"/>
                                          </p:val>
                                        </p:tav>
                                      </p:tavLst>
                                    </p:anim>
                                    <p:anim calcmode="lin" valueType="num">
                                      <p:cBhvr>
                                        <p:cTn id="105" dur="1000" fill="hold"/>
                                        <p:tgtEl>
                                          <p:spTgt spid="25"/>
                                        </p:tgtEl>
                                        <p:attrNameLst>
                                          <p:attrName>style.rotation</p:attrName>
                                        </p:attrNameLst>
                                      </p:cBhvr>
                                      <p:tavLst>
                                        <p:tav tm="0">
                                          <p:val>
                                            <p:fltVal val="90"/>
                                          </p:val>
                                        </p:tav>
                                        <p:tav tm="100000">
                                          <p:val>
                                            <p:fltVal val="0"/>
                                          </p:val>
                                        </p:tav>
                                      </p:tavLst>
                                    </p:anim>
                                    <p:animEffect transition="in" filter="fade">
                                      <p:cBhvr>
                                        <p:cTn id="106" dur="1000"/>
                                        <p:tgtEl>
                                          <p:spTgt spid="25"/>
                                        </p:tgtEl>
                                      </p:cBhvr>
                                    </p:animEffect>
                                  </p:childTnLst>
                                </p:cTn>
                              </p:par>
                              <p:par>
                                <p:cTn id="107" presetID="31" presetClass="entr" presetSubtype="0" fill="hold" nodeType="withEffect">
                                  <p:stCondLst>
                                    <p:cond delay="500"/>
                                  </p:stCondLst>
                                  <p:childTnLst>
                                    <p:set>
                                      <p:cBhvr>
                                        <p:cTn id="108" dur="1" fill="hold">
                                          <p:stCondLst>
                                            <p:cond delay="0"/>
                                          </p:stCondLst>
                                        </p:cTn>
                                        <p:tgtEl>
                                          <p:spTgt spid="22"/>
                                        </p:tgtEl>
                                        <p:attrNameLst>
                                          <p:attrName>style.visibility</p:attrName>
                                        </p:attrNameLst>
                                      </p:cBhvr>
                                      <p:to>
                                        <p:strVal val="visible"/>
                                      </p:to>
                                    </p:set>
                                    <p:anim calcmode="lin" valueType="num">
                                      <p:cBhvr>
                                        <p:cTn id="109" dur="1000" fill="hold"/>
                                        <p:tgtEl>
                                          <p:spTgt spid="22"/>
                                        </p:tgtEl>
                                        <p:attrNameLst>
                                          <p:attrName>ppt_w</p:attrName>
                                        </p:attrNameLst>
                                      </p:cBhvr>
                                      <p:tavLst>
                                        <p:tav tm="0">
                                          <p:val>
                                            <p:fltVal val="0"/>
                                          </p:val>
                                        </p:tav>
                                        <p:tav tm="100000">
                                          <p:val>
                                            <p:strVal val="#ppt_w"/>
                                          </p:val>
                                        </p:tav>
                                      </p:tavLst>
                                    </p:anim>
                                    <p:anim calcmode="lin" valueType="num">
                                      <p:cBhvr>
                                        <p:cTn id="110" dur="1000" fill="hold"/>
                                        <p:tgtEl>
                                          <p:spTgt spid="22"/>
                                        </p:tgtEl>
                                        <p:attrNameLst>
                                          <p:attrName>ppt_h</p:attrName>
                                        </p:attrNameLst>
                                      </p:cBhvr>
                                      <p:tavLst>
                                        <p:tav tm="0">
                                          <p:val>
                                            <p:fltVal val="0"/>
                                          </p:val>
                                        </p:tav>
                                        <p:tav tm="100000">
                                          <p:val>
                                            <p:strVal val="#ppt_h"/>
                                          </p:val>
                                        </p:tav>
                                      </p:tavLst>
                                    </p:anim>
                                    <p:anim calcmode="lin" valueType="num">
                                      <p:cBhvr>
                                        <p:cTn id="111" dur="1000" fill="hold"/>
                                        <p:tgtEl>
                                          <p:spTgt spid="22"/>
                                        </p:tgtEl>
                                        <p:attrNameLst>
                                          <p:attrName>style.rotation</p:attrName>
                                        </p:attrNameLst>
                                      </p:cBhvr>
                                      <p:tavLst>
                                        <p:tav tm="0">
                                          <p:val>
                                            <p:fltVal val="90"/>
                                          </p:val>
                                        </p:tav>
                                        <p:tav tm="100000">
                                          <p:val>
                                            <p:fltVal val="0"/>
                                          </p:val>
                                        </p:tav>
                                      </p:tavLst>
                                    </p:anim>
                                    <p:animEffect transition="in" filter="fade">
                                      <p:cBhvr>
                                        <p:cTn id="112" dur="1000"/>
                                        <p:tgtEl>
                                          <p:spTgt spid="22"/>
                                        </p:tgtEl>
                                      </p:cBhvr>
                                    </p:animEffect>
                                  </p:childTnLst>
                                </p:cTn>
                              </p:par>
                              <p:par>
                                <p:cTn id="113" presetID="31" presetClass="entr" presetSubtype="0" fill="hold" nodeType="withEffect">
                                  <p:stCondLst>
                                    <p:cond delay="500"/>
                                  </p:stCondLst>
                                  <p:childTnLst>
                                    <p:set>
                                      <p:cBhvr>
                                        <p:cTn id="114" dur="1" fill="hold">
                                          <p:stCondLst>
                                            <p:cond delay="0"/>
                                          </p:stCondLst>
                                        </p:cTn>
                                        <p:tgtEl>
                                          <p:spTgt spid="35"/>
                                        </p:tgtEl>
                                        <p:attrNameLst>
                                          <p:attrName>style.visibility</p:attrName>
                                        </p:attrNameLst>
                                      </p:cBhvr>
                                      <p:to>
                                        <p:strVal val="visible"/>
                                      </p:to>
                                    </p:set>
                                    <p:anim calcmode="lin" valueType="num">
                                      <p:cBhvr>
                                        <p:cTn id="115" dur="1000" fill="hold"/>
                                        <p:tgtEl>
                                          <p:spTgt spid="35"/>
                                        </p:tgtEl>
                                        <p:attrNameLst>
                                          <p:attrName>ppt_w</p:attrName>
                                        </p:attrNameLst>
                                      </p:cBhvr>
                                      <p:tavLst>
                                        <p:tav tm="0">
                                          <p:val>
                                            <p:fltVal val="0"/>
                                          </p:val>
                                        </p:tav>
                                        <p:tav tm="100000">
                                          <p:val>
                                            <p:strVal val="#ppt_w"/>
                                          </p:val>
                                        </p:tav>
                                      </p:tavLst>
                                    </p:anim>
                                    <p:anim calcmode="lin" valueType="num">
                                      <p:cBhvr>
                                        <p:cTn id="116" dur="1000" fill="hold"/>
                                        <p:tgtEl>
                                          <p:spTgt spid="35"/>
                                        </p:tgtEl>
                                        <p:attrNameLst>
                                          <p:attrName>ppt_h</p:attrName>
                                        </p:attrNameLst>
                                      </p:cBhvr>
                                      <p:tavLst>
                                        <p:tav tm="0">
                                          <p:val>
                                            <p:fltVal val="0"/>
                                          </p:val>
                                        </p:tav>
                                        <p:tav tm="100000">
                                          <p:val>
                                            <p:strVal val="#ppt_h"/>
                                          </p:val>
                                        </p:tav>
                                      </p:tavLst>
                                    </p:anim>
                                    <p:anim calcmode="lin" valueType="num">
                                      <p:cBhvr>
                                        <p:cTn id="117" dur="1000" fill="hold"/>
                                        <p:tgtEl>
                                          <p:spTgt spid="35"/>
                                        </p:tgtEl>
                                        <p:attrNameLst>
                                          <p:attrName>style.rotation</p:attrName>
                                        </p:attrNameLst>
                                      </p:cBhvr>
                                      <p:tavLst>
                                        <p:tav tm="0">
                                          <p:val>
                                            <p:fltVal val="90"/>
                                          </p:val>
                                        </p:tav>
                                        <p:tav tm="100000">
                                          <p:val>
                                            <p:fltVal val="0"/>
                                          </p:val>
                                        </p:tav>
                                      </p:tavLst>
                                    </p:anim>
                                    <p:animEffect transition="in" filter="fade">
                                      <p:cBhvr>
                                        <p:cTn id="118" dur="1000"/>
                                        <p:tgtEl>
                                          <p:spTgt spid="35"/>
                                        </p:tgtEl>
                                      </p:cBhvr>
                                    </p:animEffect>
                                  </p:childTnLst>
                                </p:cTn>
                              </p:par>
                              <p:par>
                                <p:cTn id="119" presetID="31" presetClass="entr" presetSubtype="0" fill="hold" nodeType="withEffect">
                                  <p:stCondLst>
                                    <p:cond delay="500"/>
                                  </p:stCondLst>
                                  <p:childTnLst>
                                    <p:set>
                                      <p:cBhvr>
                                        <p:cTn id="120" dur="1" fill="hold">
                                          <p:stCondLst>
                                            <p:cond delay="0"/>
                                          </p:stCondLst>
                                        </p:cTn>
                                        <p:tgtEl>
                                          <p:spTgt spid="24"/>
                                        </p:tgtEl>
                                        <p:attrNameLst>
                                          <p:attrName>style.visibility</p:attrName>
                                        </p:attrNameLst>
                                      </p:cBhvr>
                                      <p:to>
                                        <p:strVal val="visible"/>
                                      </p:to>
                                    </p:set>
                                    <p:anim calcmode="lin" valueType="num">
                                      <p:cBhvr>
                                        <p:cTn id="121" dur="1000" fill="hold"/>
                                        <p:tgtEl>
                                          <p:spTgt spid="24"/>
                                        </p:tgtEl>
                                        <p:attrNameLst>
                                          <p:attrName>ppt_w</p:attrName>
                                        </p:attrNameLst>
                                      </p:cBhvr>
                                      <p:tavLst>
                                        <p:tav tm="0">
                                          <p:val>
                                            <p:fltVal val="0"/>
                                          </p:val>
                                        </p:tav>
                                        <p:tav tm="100000">
                                          <p:val>
                                            <p:strVal val="#ppt_w"/>
                                          </p:val>
                                        </p:tav>
                                      </p:tavLst>
                                    </p:anim>
                                    <p:anim calcmode="lin" valueType="num">
                                      <p:cBhvr>
                                        <p:cTn id="122" dur="1000" fill="hold"/>
                                        <p:tgtEl>
                                          <p:spTgt spid="24"/>
                                        </p:tgtEl>
                                        <p:attrNameLst>
                                          <p:attrName>ppt_h</p:attrName>
                                        </p:attrNameLst>
                                      </p:cBhvr>
                                      <p:tavLst>
                                        <p:tav tm="0">
                                          <p:val>
                                            <p:fltVal val="0"/>
                                          </p:val>
                                        </p:tav>
                                        <p:tav tm="100000">
                                          <p:val>
                                            <p:strVal val="#ppt_h"/>
                                          </p:val>
                                        </p:tav>
                                      </p:tavLst>
                                    </p:anim>
                                    <p:anim calcmode="lin" valueType="num">
                                      <p:cBhvr>
                                        <p:cTn id="123" dur="1000" fill="hold"/>
                                        <p:tgtEl>
                                          <p:spTgt spid="24"/>
                                        </p:tgtEl>
                                        <p:attrNameLst>
                                          <p:attrName>style.rotation</p:attrName>
                                        </p:attrNameLst>
                                      </p:cBhvr>
                                      <p:tavLst>
                                        <p:tav tm="0">
                                          <p:val>
                                            <p:fltVal val="90"/>
                                          </p:val>
                                        </p:tav>
                                        <p:tav tm="100000">
                                          <p:val>
                                            <p:fltVal val="0"/>
                                          </p:val>
                                        </p:tav>
                                      </p:tavLst>
                                    </p:anim>
                                    <p:animEffect transition="in" filter="fade">
                                      <p:cBhvr>
                                        <p:cTn id="124" dur="1000"/>
                                        <p:tgtEl>
                                          <p:spTgt spid="24"/>
                                        </p:tgtEl>
                                      </p:cBhvr>
                                    </p:animEffect>
                                  </p:childTnLst>
                                </p:cTn>
                              </p:par>
                              <p:par>
                                <p:cTn id="125" presetID="31" presetClass="entr" presetSubtype="0" fill="hold" nodeType="withEffect">
                                  <p:stCondLst>
                                    <p:cond delay="500"/>
                                  </p:stCondLst>
                                  <p:childTnLst>
                                    <p:set>
                                      <p:cBhvr>
                                        <p:cTn id="126" dur="1" fill="hold">
                                          <p:stCondLst>
                                            <p:cond delay="0"/>
                                          </p:stCondLst>
                                        </p:cTn>
                                        <p:tgtEl>
                                          <p:spTgt spid="23"/>
                                        </p:tgtEl>
                                        <p:attrNameLst>
                                          <p:attrName>style.visibility</p:attrName>
                                        </p:attrNameLst>
                                      </p:cBhvr>
                                      <p:to>
                                        <p:strVal val="visible"/>
                                      </p:to>
                                    </p:set>
                                    <p:anim calcmode="lin" valueType="num">
                                      <p:cBhvr>
                                        <p:cTn id="127" dur="1000" fill="hold"/>
                                        <p:tgtEl>
                                          <p:spTgt spid="23"/>
                                        </p:tgtEl>
                                        <p:attrNameLst>
                                          <p:attrName>ppt_w</p:attrName>
                                        </p:attrNameLst>
                                      </p:cBhvr>
                                      <p:tavLst>
                                        <p:tav tm="0">
                                          <p:val>
                                            <p:fltVal val="0"/>
                                          </p:val>
                                        </p:tav>
                                        <p:tav tm="100000">
                                          <p:val>
                                            <p:strVal val="#ppt_w"/>
                                          </p:val>
                                        </p:tav>
                                      </p:tavLst>
                                    </p:anim>
                                    <p:anim calcmode="lin" valueType="num">
                                      <p:cBhvr>
                                        <p:cTn id="128" dur="1000" fill="hold"/>
                                        <p:tgtEl>
                                          <p:spTgt spid="23"/>
                                        </p:tgtEl>
                                        <p:attrNameLst>
                                          <p:attrName>ppt_h</p:attrName>
                                        </p:attrNameLst>
                                      </p:cBhvr>
                                      <p:tavLst>
                                        <p:tav tm="0">
                                          <p:val>
                                            <p:fltVal val="0"/>
                                          </p:val>
                                        </p:tav>
                                        <p:tav tm="100000">
                                          <p:val>
                                            <p:strVal val="#ppt_h"/>
                                          </p:val>
                                        </p:tav>
                                      </p:tavLst>
                                    </p:anim>
                                    <p:anim calcmode="lin" valueType="num">
                                      <p:cBhvr>
                                        <p:cTn id="129" dur="1000" fill="hold"/>
                                        <p:tgtEl>
                                          <p:spTgt spid="23"/>
                                        </p:tgtEl>
                                        <p:attrNameLst>
                                          <p:attrName>style.rotation</p:attrName>
                                        </p:attrNameLst>
                                      </p:cBhvr>
                                      <p:tavLst>
                                        <p:tav tm="0">
                                          <p:val>
                                            <p:fltVal val="90"/>
                                          </p:val>
                                        </p:tav>
                                        <p:tav tm="100000">
                                          <p:val>
                                            <p:fltVal val="0"/>
                                          </p:val>
                                        </p:tav>
                                      </p:tavLst>
                                    </p:anim>
                                    <p:animEffect transition="in" filter="fade">
                                      <p:cBhvr>
                                        <p:cTn id="130" dur="1000"/>
                                        <p:tgtEl>
                                          <p:spTgt spid="23"/>
                                        </p:tgtEl>
                                      </p:cBhvr>
                                    </p:animEffect>
                                  </p:childTnLst>
                                </p:cTn>
                              </p:par>
                              <p:par>
                                <p:cTn id="131" presetID="31" presetClass="entr" presetSubtype="0" fill="hold" nodeType="withEffect">
                                  <p:stCondLst>
                                    <p:cond delay="500"/>
                                  </p:stCondLst>
                                  <p:childTnLst>
                                    <p:set>
                                      <p:cBhvr>
                                        <p:cTn id="132" dur="1" fill="hold">
                                          <p:stCondLst>
                                            <p:cond delay="0"/>
                                          </p:stCondLst>
                                        </p:cTn>
                                        <p:tgtEl>
                                          <p:spTgt spid="41"/>
                                        </p:tgtEl>
                                        <p:attrNameLst>
                                          <p:attrName>style.visibility</p:attrName>
                                        </p:attrNameLst>
                                      </p:cBhvr>
                                      <p:to>
                                        <p:strVal val="visible"/>
                                      </p:to>
                                    </p:set>
                                    <p:anim calcmode="lin" valueType="num">
                                      <p:cBhvr>
                                        <p:cTn id="133" dur="1000" fill="hold"/>
                                        <p:tgtEl>
                                          <p:spTgt spid="41"/>
                                        </p:tgtEl>
                                        <p:attrNameLst>
                                          <p:attrName>ppt_w</p:attrName>
                                        </p:attrNameLst>
                                      </p:cBhvr>
                                      <p:tavLst>
                                        <p:tav tm="0">
                                          <p:val>
                                            <p:fltVal val="0"/>
                                          </p:val>
                                        </p:tav>
                                        <p:tav tm="100000">
                                          <p:val>
                                            <p:strVal val="#ppt_w"/>
                                          </p:val>
                                        </p:tav>
                                      </p:tavLst>
                                    </p:anim>
                                    <p:anim calcmode="lin" valueType="num">
                                      <p:cBhvr>
                                        <p:cTn id="134" dur="1000" fill="hold"/>
                                        <p:tgtEl>
                                          <p:spTgt spid="41"/>
                                        </p:tgtEl>
                                        <p:attrNameLst>
                                          <p:attrName>ppt_h</p:attrName>
                                        </p:attrNameLst>
                                      </p:cBhvr>
                                      <p:tavLst>
                                        <p:tav tm="0">
                                          <p:val>
                                            <p:fltVal val="0"/>
                                          </p:val>
                                        </p:tav>
                                        <p:tav tm="100000">
                                          <p:val>
                                            <p:strVal val="#ppt_h"/>
                                          </p:val>
                                        </p:tav>
                                      </p:tavLst>
                                    </p:anim>
                                    <p:anim calcmode="lin" valueType="num">
                                      <p:cBhvr>
                                        <p:cTn id="135" dur="1000" fill="hold"/>
                                        <p:tgtEl>
                                          <p:spTgt spid="41"/>
                                        </p:tgtEl>
                                        <p:attrNameLst>
                                          <p:attrName>style.rotation</p:attrName>
                                        </p:attrNameLst>
                                      </p:cBhvr>
                                      <p:tavLst>
                                        <p:tav tm="0">
                                          <p:val>
                                            <p:fltVal val="90"/>
                                          </p:val>
                                        </p:tav>
                                        <p:tav tm="100000">
                                          <p:val>
                                            <p:fltVal val="0"/>
                                          </p:val>
                                        </p:tav>
                                      </p:tavLst>
                                    </p:anim>
                                    <p:animEffect transition="in" filter="fade">
                                      <p:cBhvr>
                                        <p:cTn id="136" dur="1000"/>
                                        <p:tgtEl>
                                          <p:spTgt spid="41"/>
                                        </p:tgtEl>
                                      </p:cBhvr>
                                    </p:animEffect>
                                  </p:childTnLst>
                                </p:cTn>
                              </p:par>
                              <p:par>
                                <p:cTn id="137" presetID="31" presetClass="entr" presetSubtype="0" fill="hold" nodeType="withEffect">
                                  <p:stCondLst>
                                    <p:cond delay="500"/>
                                  </p:stCondLst>
                                  <p:childTnLst>
                                    <p:set>
                                      <p:cBhvr>
                                        <p:cTn id="138" dur="1" fill="hold">
                                          <p:stCondLst>
                                            <p:cond delay="0"/>
                                          </p:stCondLst>
                                        </p:cTn>
                                        <p:tgtEl>
                                          <p:spTgt spid="27"/>
                                        </p:tgtEl>
                                        <p:attrNameLst>
                                          <p:attrName>style.visibility</p:attrName>
                                        </p:attrNameLst>
                                      </p:cBhvr>
                                      <p:to>
                                        <p:strVal val="visible"/>
                                      </p:to>
                                    </p:set>
                                    <p:anim calcmode="lin" valueType="num">
                                      <p:cBhvr>
                                        <p:cTn id="139" dur="1000" fill="hold"/>
                                        <p:tgtEl>
                                          <p:spTgt spid="27"/>
                                        </p:tgtEl>
                                        <p:attrNameLst>
                                          <p:attrName>ppt_w</p:attrName>
                                        </p:attrNameLst>
                                      </p:cBhvr>
                                      <p:tavLst>
                                        <p:tav tm="0">
                                          <p:val>
                                            <p:fltVal val="0"/>
                                          </p:val>
                                        </p:tav>
                                        <p:tav tm="100000">
                                          <p:val>
                                            <p:strVal val="#ppt_w"/>
                                          </p:val>
                                        </p:tav>
                                      </p:tavLst>
                                    </p:anim>
                                    <p:anim calcmode="lin" valueType="num">
                                      <p:cBhvr>
                                        <p:cTn id="140" dur="1000" fill="hold"/>
                                        <p:tgtEl>
                                          <p:spTgt spid="27"/>
                                        </p:tgtEl>
                                        <p:attrNameLst>
                                          <p:attrName>ppt_h</p:attrName>
                                        </p:attrNameLst>
                                      </p:cBhvr>
                                      <p:tavLst>
                                        <p:tav tm="0">
                                          <p:val>
                                            <p:fltVal val="0"/>
                                          </p:val>
                                        </p:tav>
                                        <p:tav tm="100000">
                                          <p:val>
                                            <p:strVal val="#ppt_h"/>
                                          </p:val>
                                        </p:tav>
                                      </p:tavLst>
                                    </p:anim>
                                    <p:anim calcmode="lin" valueType="num">
                                      <p:cBhvr>
                                        <p:cTn id="141" dur="1000" fill="hold"/>
                                        <p:tgtEl>
                                          <p:spTgt spid="27"/>
                                        </p:tgtEl>
                                        <p:attrNameLst>
                                          <p:attrName>style.rotation</p:attrName>
                                        </p:attrNameLst>
                                      </p:cBhvr>
                                      <p:tavLst>
                                        <p:tav tm="0">
                                          <p:val>
                                            <p:fltVal val="90"/>
                                          </p:val>
                                        </p:tav>
                                        <p:tav tm="100000">
                                          <p:val>
                                            <p:fltVal val="0"/>
                                          </p:val>
                                        </p:tav>
                                      </p:tavLst>
                                    </p:anim>
                                    <p:animEffect transition="in" filter="fade">
                                      <p:cBhvr>
                                        <p:cTn id="142" dur="1000"/>
                                        <p:tgtEl>
                                          <p:spTgt spid="27"/>
                                        </p:tgtEl>
                                      </p:cBhvr>
                                    </p:animEffect>
                                  </p:childTnLst>
                                </p:cTn>
                              </p:par>
                              <p:par>
                                <p:cTn id="143" presetID="31" presetClass="entr" presetSubtype="0" fill="hold" nodeType="withEffect">
                                  <p:stCondLst>
                                    <p:cond delay="500"/>
                                  </p:stCondLst>
                                  <p:childTnLst>
                                    <p:set>
                                      <p:cBhvr>
                                        <p:cTn id="144" dur="1" fill="hold">
                                          <p:stCondLst>
                                            <p:cond delay="0"/>
                                          </p:stCondLst>
                                        </p:cTn>
                                        <p:tgtEl>
                                          <p:spTgt spid="29"/>
                                        </p:tgtEl>
                                        <p:attrNameLst>
                                          <p:attrName>style.visibility</p:attrName>
                                        </p:attrNameLst>
                                      </p:cBhvr>
                                      <p:to>
                                        <p:strVal val="visible"/>
                                      </p:to>
                                    </p:set>
                                    <p:anim calcmode="lin" valueType="num">
                                      <p:cBhvr>
                                        <p:cTn id="145" dur="1000" fill="hold"/>
                                        <p:tgtEl>
                                          <p:spTgt spid="29"/>
                                        </p:tgtEl>
                                        <p:attrNameLst>
                                          <p:attrName>ppt_w</p:attrName>
                                        </p:attrNameLst>
                                      </p:cBhvr>
                                      <p:tavLst>
                                        <p:tav tm="0">
                                          <p:val>
                                            <p:fltVal val="0"/>
                                          </p:val>
                                        </p:tav>
                                        <p:tav tm="100000">
                                          <p:val>
                                            <p:strVal val="#ppt_w"/>
                                          </p:val>
                                        </p:tav>
                                      </p:tavLst>
                                    </p:anim>
                                    <p:anim calcmode="lin" valueType="num">
                                      <p:cBhvr>
                                        <p:cTn id="146" dur="1000" fill="hold"/>
                                        <p:tgtEl>
                                          <p:spTgt spid="29"/>
                                        </p:tgtEl>
                                        <p:attrNameLst>
                                          <p:attrName>ppt_h</p:attrName>
                                        </p:attrNameLst>
                                      </p:cBhvr>
                                      <p:tavLst>
                                        <p:tav tm="0">
                                          <p:val>
                                            <p:fltVal val="0"/>
                                          </p:val>
                                        </p:tav>
                                        <p:tav tm="100000">
                                          <p:val>
                                            <p:strVal val="#ppt_h"/>
                                          </p:val>
                                        </p:tav>
                                      </p:tavLst>
                                    </p:anim>
                                    <p:anim calcmode="lin" valueType="num">
                                      <p:cBhvr>
                                        <p:cTn id="147" dur="1000" fill="hold"/>
                                        <p:tgtEl>
                                          <p:spTgt spid="29"/>
                                        </p:tgtEl>
                                        <p:attrNameLst>
                                          <p:attrName>style.rotation</p:attrName>
                                        </p:attrNameLst>
                                      </p:cBhvr>
                                      <p:tavLst>
                                        <p:tav tm="0">
                                          <p:val>
                                            <p:fltVal val="90"/>
                                          </p:val>
                                        </p:tav>
                                        <p:tav tm="100000">
                                          <p:val>
                                            <p:fltVal val="0"/>
                                          </p:val>
                                        </p:tav>
                                      </p:tavLst>
                                    </p:anim>
                                    <p:animEffect transition="in" filter="fade">
                                      <p:cBhvr>
                                        <p:cTn id="148" dur="1000"/>
                                        <p:tgtEl>
                                          <p:spTgt spid="29"/>
                                        </p:tgtEl>
                                      </p:cBhvr>
                                    </p:animEffect>
                                  </p:childTnLst>
                                </p:cTn>
                              </p:par>
                              <p:par>
                                <p:cTn id="149" presetID="53" presetClass="entr" presetSubtype="16" fill="hold" grpId="0" nodeType="withEffect">
                                  <p:stCondLst>
                                    <p:cond delay="1000"/>
                                  </p:stCondLst>
                                  <p:childTnLst>
                                    <p:set>
                                      <p:cBhvr>
                                        <p:cTn id="150" dur="1" fill="hold">
                                          <p:stCondLst>
                                            <p:cond delay="0"/>
                                          </p:stCondLst>
                                        </p:cTn>
                                        <p:tgtEl>
                                          <p:spTgt spid="57"/>
                                        </p:tgtEl>
                                        <p:attrNameLst>
                                          <p:attrName>style.visibility</p:attrName>
                                        </p:attrNameLst>
                                      </p:cBhvr>
                                      <p:to>
                                        <p:strVal val="visible"/>
                                      </p:to>
                                    </p:set>
                                    <p:anim calcmode="lin" valueType="num">
                                      <p:cBhvr>
                                        <p:cTn id="151" dur="500" fill="hold"/>
                                        <p:tgtEl>
                                          <p:spTgt spid="57"/>
                                        </p:tgtEl>
                                        <p:attrNameLst>
                                          <p:attrName>ppt_w</p:attrName>
                                        </p:attrNameLst>
                                      </p:cBhvr>
                                      <p:tavLst>
                                        <p:tav tm="0">
                                          <p:val>
                                            <p:fltVal val="0"/>
                                          </p:val>
                                        </p:tav>
                                        <p:tav tm="100000">
                                          <p:val>
                                            <p:strVal val="#ppt_w"/>
                                          </p:val>
                                        </p:tav>
                                      </p:tavLst>
                                    </p:anim>
                                    <p:anim calcmode="lin" valueType="num">
                                      <p:cBhvr>
                                        <p:cTn id="152" dur="500" fill="hold"/>
                                        <p:tgtEl>
                                          <p:spTgt spid="57"/>
                                        </p:tgtEl>
                                        <p:attrNameLst>
                                          <p:attrName>ppt_h</p:attrName>
                                        </p:attrNameLst>
                                      </p:cBhvr>
                                      <p:tavLst>
                                        <p:tav tm="0">
                                          <p:val>
                                            <p:fltVal val="0"/>
                                          </p:val>
                                        </p:tav>
                                        <p:tav tm="100000">
                                          <p:val>
                                            <p:strVal val="#ppt_h"/>
                                          </p:val>
                                        </p:tav>
                                      </p:tavLst>
                                    </p:anim>
                                    <p:animEffect transition="in" filter="fade">
                                      <p:cBhvr>
                                        <p:cTn id="153" dur="500"/>
                                        <p:tgtEl>
                                          <p:spTgt spid="57"/>
                                        </p:tgtEl>
                                      </p:cBhvr>
                                    </p:animEffect>
                                  </p:childTnLst>
                                </p:cTn>
                              </p:par>
                              <p:par>
                                <p:cTn id="154" presetID="53" presetClass="entr" presetSubtype="16" fill="hold" grpId="0" nodeType="withEffect">
                                  <p:stCondLst>
                                    <p:cond delay="1000"/>
                                  </p:stCondLst>
                                  <p:childTnLst>
                                    <p:set>
                                      <p:cBhvr>
                                        <p:cTn id="155" dur="1" fill="hold">
                                          <p:stCondLst>
                                            <p:cond delay="0"/>
                                          </p:stCondLst>
                                        </p:cTn>
                                        <p:tgtEl>
                                          <p:spTgt spid="59"/>
                                        </p:tgtEl>
                                        <p:attrNameLst>
                                          <p:attrName>style.visibility</p:attrName>
                                        </p:attrNameLst>
                                      </p:cBhvr>
                                      <p:to>
                                        <p:strVal val="visible"/>
                                      </p:to>
                                    </p:set>
                                    <p:anim calcmode="lin" valueType="num">
                                      <p:cBhvr>
                                        <p:cTn id="156" dur="500" fill="hold"/>
                                        <p:tgtEl>
                                          <p:spTgt spid="59"/>
                                        </p:tgtEl>
                                        <p:attrNameLst>
                                          <p:attrName>ppt_w</p:attrName>
                                        </p:attrNameLst>
                                      </p:cBhvr>
                                      <p:tavLst>
                                        <p:tav tm="0">
                                          <p:val>
                                            <p:fltVal val="0"/>
                                          </p:val>
                                        </p:tav>
                                        <p:tav tm="100000">
                                          <p:val>
                                            <p:strVal val="#ppt_w"/>
                                          </p:val>
                                        </p:tav>
                                      </p:tavLst>
                                    </p:anim>
                                    <p:anim calcmode="lin" valueType="num">
                                      <p:cBhvr>
                                        <p:cTn id="157" dur="500" fill="hold"/>
                                        <p:tgtEl>
                                          <p:spTgt spid="59"/>
                                        </p:tgtEl>
                                        <p:attrNameLst>
                                          <p:attrName>ppt_h</p:attrName>
                                        </p:attrNameLst>
                                      </p:cBhvr>
                                      <p:tavLst>
                                        <p:tav tm="0">
                                          <p:val>
                                            <p:fltVal val="0"/>
                                          </p:val>
                                        </p:tav>
                                        <p:tav tm="100000">
                                          <p:val>
                                            <p:strVal val="#ppt_h"/>
                                          </p:val>
                                        </p:tav>
                                      </p:tavLst>
                                    </p:anim>
                                    <p:animEffect transition="in" filter="fade">
                                      <p:cBhvr>
                                        <p:cTn id="158" dur="500"/>
                                        <p:tgtEl>
                                          <p:spTgt spid="59"/>
                                        </p:tgtEl>
                                      </p:cBhvr>
                                    </p:animEffect>
                                  </p:childTnLst>
                                </p:cTn>
                              </p:par>
                              <p:par>
                                <p:cTn id="159" presetID="53" presetClass="entr" presetSubtype="16" fill="hold" grpId="0" nodeType="withEffect">
                                  <p:stCondLst>
                                    <p:cond delay="1000"/>
                                  </p:stCondLst>
                                  <p:childTnLst>
                                    <p:set>
                                      <p:cBhvr>
                                        <p:cTn id="160" dur="1" fill="hold">
                                          <p:stCondLst>
                                            <p:cond delay="0"/>
                                          </p:stCondLst>
                                        </p:cTn>
                                        <p:tgtEl>
                                          <p:spTgt spid="50"/>
                                        </p:tgtEl>
                                        <p:attrNameLst>
                                          <p:attrName>style.visibility</p:attrName>
                                        </p:attrNameLst>
                                      </p:cBhvr>
                                      <p:to>
                                        <p:strVal val="visible"/>
                                      </p:to>
                                    </p:set>
                                    <p:anim calcmode="lin" valueType="num">
                                      <p:cBhvr>
                                        <p:cTn id="161" dur="500" fill="hold"/>
                                        <p:tgtEl>
                                          <p:spTgt spid="50"/>
                                        </p:tgtEl>
                                        <p:attrNameLst>
                                          <p:attrName>ppt_w</p:attrName>
                                        </p:attrNameLst>
                                      </p:cBhvr>
                                      <p:tavLst>
                                        <p:tav tm="0">
                                          <p:val>
                                            <p:fltVal val="0"/>
                                          </p:val>
                                        </p:tav>
                                        <p:tav tm="100000">
                                          <p:val>
                                            <p:strVal val="#ppt_w"/>
                                          </p:val>
                                        </p:tav>
                                      </p:tavLst>
                                    </p:anim>
                                    <p:anim calcmode="lin" valueType="num">
                                      <p:cBhvr>
                                        <p:cTn id="162" dur="500" fill="hold"/>
                                        <p:tgtEl>
                                          <p:spTgt spid="50"/>
                                        </p:tgtEl>
                                        <p:attrNameLst>
                                          <p:attrName>ppt_h</p:attrName>
                                        </p:attrNameLst>
                                      </p:cBhvr>
                                      <p:tavLst>
                                        <p:tav tm="0">
                                          <p:val>
                                            <p:fltVal val="0"/>
                                          </p:val>
                                        </p:tav>
                                        <p:tav tm="100000">
                                          <p:val>
                                            <p:strVal val="#ppt_h"/>
                                          </p:val>
                                        </p:tav>
                                      </p:tavLst>
                                    </p:anim>
                                    <p:animEffect transition="in" filter="fade">
                                      <p:cBhvr>
                                        <p:cTn id="163" dur="500"/>
                                        <p:tgtEl>
                                          <p:spTgt spid="50"/>
                                        </p:tgtEl>
                                      </p:cBhvr>
                                    </p:animEffect>
                                  </p:childTnLst>
                                </p:cTn>
                              </p:par>
                              <p:par>
                                <p:cTn id="164" presetID="53" presetClass="entr" presetSubtype="16" fill="hold" grpId="0" nodeType="withEffect">
                                  <p:stCondLst>
                                    <p:cond delay="1000"/>
                                  </p:stCondLst>
                                  <p:childTnLst>
                                    <p:set>
                                      <p:cBhvr>
                                        <p:cTn id="165" dur="1" fill="hold">
                                          <p:stCondLst>
                                            <p:cond delay="0"/>
                                          </p:stCondLst>
                                        </p:cTn>
                                        <p:tgtEl>
                                          <p:spTgt spid="51"/>
                                        </p:tgtEl>
                                        <p:attrNameLst>
                                          <p:attrName>style.visibility</p:attrName>
                                        </p:attrNameLst>
                                      </p:cBhvr>
                                      <p:to>
                                        <p:strVal val="visible"/>
                                      </p:to>
                                    </p:set>
                                    <p:anim calcmode="lin" valueType="num">
                                      <p:cBhvr>
                                        <p:cTn id="166" dur="500" fill="hold"/>
                                        <p:tgtEl>
                                          <p:spTgt spid="51"/>
                                        </p:tgtEl>
                                        <p:attrNameLst>
                                          <p:attrName>ppt_w</p:attrName>
                                        </p:attrNameLst>
                                      </p:cBhvr>
                                      <p:tavLst>
                                        <p:tav tm="0">
                                          <p:val>
                                            <p:fltVal val="0"/>
                                          </p:val>
                                        </p:tav>
                                        <p:tav tm="100000">
                                          <p:val>
                                            <p:strVal val="#ppt_w"/>
                                          </p:val>
                                        </p:tav>
                                      </p:tavLst>
                                    </p:anim>
                                    <p:anim calcmode="lin" valueType="num">
                                      <p:cBhvr>
                                        <p:cTn id="167" dur="500" fill="hold"/>
                                        <p:tgtEl>
                                          <p:spTgt spid="51"/>
                                        </p:tgtEl>
                                        <p:attrNameLst>
                                          <p:attrName>ppt_h</p:attrName>
                                        </p:attrNameLst>
                                      </p:cBhvr>
                                      <p:tavLst>
                                        <p:tav tm="0">
                                          <p:val>
                                            <p:fltVal val="0"/>
                                          </p:val>
                                        </p:tav>
                                        <p:tav tm="100000">
                                          <p:val>
                                            <p:strVal val="#ppt_h"/>
                                          </p:val>
                                        </p:tav>
                                      </p:tavLst>
                                    </p:anim>
                                    <p:animEffect transition="in" filter="fade">
                                      <p:cBhvr>
                                        <p:cTn id="168" dur="500"/>
                                        <p:tgtEl>
                                          <p:spTgt spid="51"/>
                                        </p:tgtEl>
                                      </p:cBhvr>
                                    </p:animEffect>
                                  </p:childTnLst>
                                </p:cTn>
                              </p:par>
                              <p:par>
                                <p:cTn id="169" presetID="53" presetClass="entr" presetSubtype="16" fill="hold" grpId="0" nodeType="withEffect">
                                  <p:stCondLst>
                                    <p:cond delay="1000"/>
                                  </p:stCondLst>
                                  <p:childTnLst>
                                    <p:set>
                                      <p:cBhvr>
                                        <p:cTn id="170" dur="1" fill="hold">
                                          <p:stCondLst>
                                            <p:cond delay="0"/>
                                          </p:stCondLst>
                                        </p:cTn>
                                        <p:tgtEl>
                                          <p:spTgt spid="44"/>
                                        </p:tgtEl>
                                        <p:attrNameLst>
                                          <p:attrName>style.visibility</p:attrName>
                                        </p:attrNameLst>
                                      </p:cBhvr>
                                      <p:to>
                                        <p:strVal val="visible"/>
                                      </p:to>
                                    </p:set>
                                    <p:anim calcmode="lin" valueType="num">
                                      <p:cBhvr>
                                        <p:cTn id="171" dur="500" fill="hold"/>
                                        <p:tgtEl>
                                          <p:spTgt spid="44"/>
                                        </p:tgtEl>
                                        <p:attrNameLst>
                                          <p:attrName>ppt_w</p:attrName>
                                        </p:attrNameLst>
                                      </p:cBhvr>
                                      <p:tavLst>
                                        <p:tav tm="0">
                                          <p:val>
                                            <p:fltVal val="0"/>
                                          </p:val>
                                        </p:tav>
                                        <p:tav tm="100000">
                                          <p:val>
                                            <p:strVal val="#ppt_w"/>
                                          </p:val>
                                        </p:tav>
                                      </p:tavLst>
                                    </p:anim>
                                    <p:anim calcmode="lin" valueType="num">
                                      <p:cBhvr>
                                        <p:cTn id="172" dur="500" fill="hold"/>
                                        <p:tgtEl>
                                          <p:spTgt spid="44"/>
                                        </p:tgtEl>
                                        <p:attrNameLst>
                                          <p:attrName>ppt_h</p:attrName>
                                        </p:attrNameLst>
                                      </p:cBhvr>
                                      <p:tavLst>
                                        <p:tav tm="0">
                                          <p:val>
                                            <p:fltVal val="0"/>
                                          </p:val>
                                        </p:tav>
                                        <p:tav tm="100000">
                                          <p:val>
                                            <p:strVal val="#ppt_h"/>
                                          </p:val>
                                        </p:tav>
                                      </p:tavLst>
                                    </p:anim>
                                    <p:animEffect transition="in" filter="fade">
                                      <p:cBhvr>
                                        <p:cTn id="173" dur="500"/>
                                        <p:tgtEl>
                                          <p:spTgt spid="44"/>
                                        </p:tgtEl>
                                      </p:cBhvr>
                                    </p:animEffect>
                                  </p:childTnLst>
                                </p:cTn>
                              </p:par>
                              <p:par>
                                <p:cTn id="174" presetID="53" presetClass="entr" presetSubtype="16" fill="hold" grpId="0" nodeType="withEffect">
                                  <p:stCondLst>
                                    <p:cond delay="1000"/>
                                  </p:stCondLst>
                                  <p:childTnLst>
                                    <p:set>
                                      <p:cBhvr>
                                        <p:cTn id="175" dur="1" fill="hold">
                                          <p:stCondLst>
                                            <p:cond delay="0"/>
                                          </p:stCondLst>
                                        </p:cTn>
                                        <p:tgtEl>
                                          <p:spTgt spid="45"/>
                                        </p:tgtEl>
                                        <p:attrNameLst>
                                          <p:attrName>style.visibility</p:attrName>
                                        </p:attrNameLst>
                                      </p:cBhvr>
                                      <p:to>
                                        <p:strVal val="visible"/>
                                      </p:to>
                                    </p:set>
                                    <p:anim calcmode="lin" valueType="num">
                                      <p:cBhvr>
                                        <p:cTn id="176" dur="500" fill="hold"/>
                                        <p:tgtEl>
                                          <p:spTgt spid="45"/>
                                        </p:tgtEl>
                                        <p:attrNameLst>
                                          <p:attrName>ppt_w</p:attrName>
                                        </p:attrNameLst>
                                      </p:cBhvr>
                                      <p:tavLst>
                                        <p:tav tm="0">
                                          <p:val>
                                            <p:fltVal val="0"/>
                                          </p:val>
                                        </p:tav>
                                        <p:tav tm="100000">
                                          <p:val>
                                            <p:strVal val="#ppt_w"/>
                                          </p:val>
                                        </p:tav>
                                      </p:tavLst>
                                    </p:anim>
                                    <p:anim calcmode="lin" valueType="num">
                                      <p:cBhvr>
                                        <p:cTn id="177" dur="500" fill="hold"/>
                                        <p:tgtEl>
                                          <p:spTgt spid="45"/>
                                        </p:tgtEl>
                                        <p:attrNameLst>
                                          <p:attrName>ppt_h</p:attrName>
                                        </p:attrNameLst>
                                      </p:cBhvr>
                                      <p:tavLst>
                                        <p:tav tm="0">
                                          <p:val>
                                            <p:fltVal val="0"/>
                                          </p:val>
                                        </p:tav>
                                        <p:tav tm="100000">
                                          <p:val>
                                            <p:strVal val="#ppt_h"/>
                                          </p:val>
                                        </p:tav>
                                      </p:tavLst>
                                    </p:anim>
                                    <p:animEffect transition="in" filter="fade">
                                      <p:cBhvr>
                                        <p:cTn id="178" dur="500"/>
                                        <p:tgtEl>
                                          <p:spTgt spid="45"/>
                                        </p:tgtEl>
                                      </p:cBhvr>
                                    </p:animEffect>
                                  </p:childTnLst>
                                </p:cTn>
                              </p:par>
                              <p:par>
                                <p:cTn id="179" presetID="53" presetClass="entr" presetSubtype="16" fill="hold" grpId="0" nodeType="withEffect">
                                  <p:stCondLst>
                                    <p:cond delay="1000"/>
                                  </p:stCondLst>
                                  <p:childTnLst>
                                    <p:set>
                                      <p:cBhvr>
                                        <p:cTn id="180" dur="1" fill="hold">
                                          <p:stCondLst>
                                            <p:cond delay="0"/>
                                          </p:stCondLst>
                                        </p:cTn>
                                        <p:tgtEl>
                                          <p:spTgt spid="52"/>
                                        </p:tgtEl>
                                        <p:attrNameLst>
                                          <p:attrName>style.visibility</p:attrName>
                                        </p:attrNameLst>
                                      </p:cBhvr>
                                      <p:to>
                                        <p:strVal val="visible"/>
                                      </p:to>
                                    </p:set>
                                    <p:anim calcmode="lin" valueType="num">
                                      <p:cBhvr>
                                        <p:cTn id="181" dur="500" fill="hold"/>
                                        <p:tgtEl>
                                          <p:spTgt spid="52"/>
                                        </p:tgtEl>
                                        <p:attrNameLst>
                                          <p:attrName>ppt_w</p:attrName>
                                        </p:attrNameLst>
                                      </p:cBhvr>
                                      <p:tavLst>
                                        <p:tav tm="0">
                                          <p:val>
                                            <p:fltVal val="0"/>
                                          </p:val>
                                        </p:tav>
                                        <p:tav tm="100000">
                                          <p:val>
                                            <p:strVal val="#ppt_w"/>
                                          </p:val>
                                        </p:tav>
                                      </p:tavLst>
                                    </p:anim>
                                    <p:anim calcmode="lin" valueType="num">
                                      <p:cBhvr>
                                        <p:cTn id="182" dur="500" fill="hold"/>
                                        <p:tgtEl>
                                          <p:spTgt spid="52"/>
                                        </p:tgtEl>
                                        <p:attrNameLst>
                                          <p:attrName>ppt_h</p:attrName>
                                        </p:attrNameLst>
                                      </p:cBhvr>
                                      <p:tavLst>
                                        <p:tav tm="0">
                                          <p:val>
                                            <p:fltVal val="0"/>
                                          </p:val>
                                        </p:tav>
                                        <p:tav tm="100000">
                                          <p:val>
                                            <p:strVal val="#ppt_h"/>
                                          </p:val>
                                        </p:tav>
                                      </p:tavLst>
                                    </p:anim>
                                    <p:animEffect transition="in" filter="fade">
                                      <p:cBhvr>
                                        <p:cTn id="183" dur="500"/>
                                        <p:tgtEl>
                                          <p:spTgt spid="52"/>
                                        </p:tgtEl>
                                      </p:cBhvr>
                                    </p:animEffect>
                                  </p:childTnLst>
                                </p:cTn>
                              </p:par>
                              <p:par>
                                <p:cTn id="184" presetID="53" presetClass="entr" presetSubtype="16" fill="hold" grpId="0" nodeType="withEffect">
                                  <p:stCondLst>
                                    <p:cond delay="1000"/>
                                  </p:stCondLst>
                                  <p:childTnLst>
                                    <p:set>
                                      <p:cBhvr>
                                        <p:cTn id="185" dur="1" fill="hold">
                                          <p:stCondLst>
                                            <p:cond delay="0"/>
                                          </p:stCondLst>
                                        </p:cTn>
                                        <p:tgtEl>
                                          <p:spTgt spid="46"/>
                                        </p:tgtEl>
                                        <p:attrNameLst>
                                          <p:attrName>style.visibility</p:attrName>
                                        </p:attrNameLst>
                                      </p:cBhvr>
                                      <p:to>
                                        <p:strVal val="visible"/>
                                      </p:to>
                                    </p:set>
                                    <p:anim calcmode="lin" valueType="num">
                                      <p:cBhvr>
                                        <p:cTn id="186" dur="500" fill="hold"/>
                                        <p:tgtEl>
                                          <p:spTgt spid="46"/>
                                        </p:tgtEl>
                                        <p:attrNameLst>
                                          <p:attrName>ppt_w</p:attrName>
                                        </p:attrNameLst>
                                      </p:cBhvr>
                                      <p:tavLst>
                                        <p:tav tm="0">
                                          <p:val>
                                            <p:fltVal val="0"/>
                                          </p:val>
                                        </p:tav>
                                        <p:tav tm="100000">
                                          <p:val>
                                            <p:strVal val="#ppt_w"/>
                                          </p:val>
                                        </p:tav>
                                      </p:tavLst>
                                    </p:anim>
                                    <p:anim calcmode="lin" valueType="num">
                                      <p:cBhvr>
                                        <p:cTn id="187" dur="500" fill="hold"/>
                                        <p:tgtEl>
                                          <p:spTgt spid="46"/>
                                        </p:tgtEl>
                                        <p:attrNameLst>
                                          <p:attrName>ppt_h</p:attrName>
                                        </p:attrNameLst>
                                      </p:cBhvr>
                                      <p:tavLst>
                                        <p:tav tm="0">
                                          <p:val>
                                            <p:fltVal val="0"/>
                                          </p:val>
                                        </p:tav>
                                        <p:tav tm="100000">
                                          <p:val>
                                            <p:strVal val="#ppt_h"/>
                                          </p:val>
                                        </p:tav>
                                      </p:tavLst>
                                    </p:anim>
                                    <p:animEffect transition="in" filter="fade">
                                      <p:cBhvr>
                                        <p:cTn id="188" dur="500"/>
                                        <p:tgtEl>
                                          <p:spTgt spid="46"/>
                                        </p:tgtEl>
                                      </p:cBhvr>
                                    </p:animEffect>
                                  </p:childTnLst>
                                </p:cTn>
                              </p:par>
                              <p:par>
                                <p:cTn id="189" presetID="53" presetClass="entr" presetSubtype="16" fill="hold" grpId="0" nodeType="withEffect">
                                  <p:stCondLst>
                                    <p:cond delay="1000"/>
                                  </p:stCondLst>
                                  <p:childTnLst>
                                    <p:set>
                                      <p:cBhvr>
                                        <p:cTn id="190" dur="1" fill="hold">
                                          <p:stCondLst>
                                            <p:cond delay="0"/>
                                          </p:stCondLst>
                                        </p:cTn>
                                        <p:tgtEl>
                                          <p:spTgt spid="53"/>
                                        </p:tgtEl>
                                        <p:attrNameLst>
                                          <p:attrName>style.visibility</p:attrName>
                                        </p:attrNameLst>
                                      </p:cBhvr>
                                      <p:to>
                                        <p:strVal val="visible"/>
                                      </p:to>
                                    </p:set>
                                    <p:anim calcmode="lin" valueType="num">
                                      <p:cBhvr>
                                        <p:cTn id="191" dur="500" fill="hold"/>
                                        <p:tgtEl>
                                          <p:spTgt spid="53"/>
                                        </p:tgtEl>
                                        <p:attrNameLst>
                                          <p:attrName>ppt_w</p:attrName>
                                        </p:attrNameLst>
                                      </p:cBhvr>
                                      <p:tavLst>
                                        <p:tav tm="0">
                                          <p:val>
                                            <p:fltVal val="0"/>
                                          </p:val>
                                        </p:tav>
                                        <p:tav tm="100000">
                                          <p:val>
                                            <p:strVal val="#ppt_w"/>
                                          </p:val>
                                        </p:tav>
                                      </p:tavLst>
                                    </p:anim>
                                    <p:anim calcmode="lin" valueType="num">
                                      <p:cBhvr>
                                        <p:cTn id="192" dur="500" fill="hold"/>
                                        <p:tgtEl>
                                          <p:spTgt spid="53"/>
                                        </p:tgtEl>
                                        <p:attrNameLst>
                                          <p:attrName>ppt_h</p:attrName>
                                        </p:attrNameLst>
                                      </p:cBhvr>
                                      <p:tavLst>
                                        <p:tav tm="0">
                                          <p:val>
                                            <p:fltVal val="0"/>
                                          </p:val>
                                        </p:tav>
                                        <p:tav tm="100000">
                                          <p:val>
                                            <p:strVal val="#ppt_h"/>
                                          </p:val>
                                        </p:tav>
                                      </p:tavLst>
                                    </p:anim>
                                    <p:animEffect transition="in" filter="fade">
                                      <p:cBhvr>
                                        <p:cTn id="193" dur="500"/>
                                        <p:tgtEl>
                                          <p:spTgt spid="53"/>
                                        </p:tgtEl>
                                      </p:cBhvr>
                                    </p:animEffect>
                                  </p:childTnLst>
                                </p:cTn>
                              </p:par>
                              <p:par>
                                <p:cTn id="194" presetID="53" presetClass="entr" presetSubtype="16" fill="hold" grpId="0" nodeType="withEffect">
                                  <p:stCondLst>
                                    <p:cond delay="1000"/>
                                  </p:stCondLst>
                                  <p:childTnLst>
                                    <p:set>
                                      <p:cBhvr>
                                        <p:cTn id="195" dur="1" fill="hold">
                                          <p:stCondLst>
                                            <p:cond delay="0"/>
                                          </p:stCondLst>
                                        </p:cTn>
                                        <p:tgtEl>
                                          <p:spTgt spid="49"/>
                                        </p:tgtEl>
                                        <p:attrNameLst>
                                          <p:attrName>style.visibility</p:attrName>
                                        </p:attrNameLst>
                                      </p:cBhvr>
                                      <p:to>
                                        <p:strVal val="visible"/>
                                      </p:to>
                                    </p:set>
                                    <p:anim calcmode="lin" valueType="num">
                                      <p:cBhvr>
                                        <p:cTn id="196" dur="500" fill="hold"/>
                                        <p:tgtEl>
                                          <p:spTgt spid="49"/>
                                        </p:tgtEl>
                                        <p:attrNameLst>
                                          <p:attrName>ppt_w</p:attrName>
                                        </p:attrNameLst>
                                      </p:cBhvr>
                                      <p:tavLst>
                                        <p:tav tm="0">
                                          <p:val>
                                            <p:fltVal val="0"/>
                                          </p:val>
                                        </p:tav>
                                        <p:tav tm="100000">
                                          <p:val>
                                            <p:strVal val="#ppt_w"/>
                                          </p:val>
                                        </p:tav>
                                      </p:tavLst>
                                    </p:anim>
                                    <p:anim calcmode="lin" valueType="num">
                                      <p:cBhvr>
                                        <p:cTn id="197" dur="500" fill="hold"/>
                                        <p:tgtEl>
                                          <p:spTgt spid="49"/>
                                        </p:tgtEl>
                                        <p:attrNameLst>
                                          <p:attrName>ppt_h</p:attrName>
                                        </p:attrNameLst>
                                      </p:cBhvr>
                                      <p:tavLst>
                                        <p:tav tm="0">
                                          <p:val>
                                            <p:fltVal val="0"/>
                                          </p:val>
                                        </p:tav>
                                        <p:tav tm="100000">
                                          <p:val>
                                            <p:strVal val="#ppt_h"/>
                                          </p:val>
                                        </p:tav>
                                      </p:tavLst>
                                    </p:anim>
                                    <p:animEffect transition="in" filter="fade">
                                      <p:cBhvr>
                                        <p:cTn id="198" dur="500"/>
                                        <p:tgtEl>
                                          <p:spTgt spid="49"/>
                                        </p:tgtEl>
                                      </p:cBhvr>
                                    </p:animEffect>
                                  </p:childTnLst>
                                </p:cTn>
                              </p:par>
                              <p:par>
                                <p:cTn id="199" presetID="53" presetClass="entr" presetSubtype="16" fill="hold" grpId="0" nodeType="withEffect">
                                  <p:stCondLst>
                                    <p:cond delay="1000"/>
                                  </p:stCondLst>
                                  <p:childTnLst>
                                    <p:set>
                                      <p:cBhvr>
                                        <p:cTn id="200" dur="1" fill="hold">
                                          <p:stCondLst>
                                            <p:cond delay="0"/>
                                          </p:stCondLst>
                                        </p:cTn>
                                        <p:tgtEl>
                                          <p:spTgt spid="48"/>
                                        </p:tgtEl>
                                        <p:attrNameLst>
                                          <p:attrName>style.visibility</p:attrName>
                                        </p:attrNameLst>
                                      </p:cBhvr>
                                      <p:to>
                                        <p:strVal val="visible"/>
                                      </p:to>
                                    </p:set>
                                    <p:anim calcmode="lin" valueType="num">
                                      <p:cBhvr>
                                        <p:cTn id="201" dur="500" fill="hold"/>
                                        <p:tgtEl>
                                          <p:spTgt spid="48"/>
                                        </p:tgtEl>
                                        <p:attrNameLst>
                                          <p:attrName>ppt_w</p:attrName>
                                        </p:attrNameLst>
                                      </p:cBhvr>
                                      <p:tavLst>
                                        <p:tav tm="0">
                                          <p:val>
                                            <p:fltVal val="0"/>
                                          </p:val>
                                        </p:tav>
                                        <p:tav tm="100000">
                                          <p:val>
                                            <p:strVal val="#ppt_w"/>
                                          </p:val>
                                        </p:tav>
                                      </p:tavLst>
                                    </p:anim>
                                    <p:anim calcmode="lin" valueType="num">
                                      <p:cBhvr>
                                        <p:cTn id="202" dur="500" fill="hold"/>
                                        <p:tgtEl>
                                          <p:spTgt spid="48"/>
                                        </p:tgtEl>
                                        <p:attrNameLst>
                                          <p:attrName>ppt_h</p:attrName>
                                        </p:attrNameLst>
                                      </p:cBhvr>
                                      <p:tavLst>
                                        <p:tav tm="0">
                                          <p:val>
                                            <p:fltVal val="0"/>
                                          </p:val>
                                        </p:tav>
                                        <p:tav tm="100000">
                                          <p:val>
                                            <p:strVal val="#ppt_h"/>
                                          </p:val>
                                        </p:tav>
                                      </p:tavLst>
                                    </p:anim>
                                    <p:animEffect transition="in" filter="fade">
                                      <p:cBhvr>
                                        <p:cTn id="203" dur="500"/>
                                        <p:tgtEl>
                                          <p:spTgt spid="48"/>
                                        </p:tgtEl>
                                      </p:cBhvr>
                                    </p:animEffect>
                                  </p:childTnLst>
                                </p:cTn>
                              </p:par>
                              <p:par>
                                <p:cTn id="204" presetID="53" presetClass="entr" presetSubtype="16" fill="hold" grpId="0" nodeType="withEffect">
                                  <p:stCondLst>
                                    <p:cond delay="1000"/>
                                  </p:stCondLst>
                                  <p:childTnLst>
                                    <p:set>
                                      <p:cBhvr>
                                        <p:cTn id="205" dur="1" fill="hold">
                                          <p:stCondLst>
                                            <p:cond delay="0"/>
                                          </p:stCondLst>
                                        </p:cTn>
                                        <p:tgtEl>
                                          <p:spTgt spid="54"/>
                                        </p:tgtEl>
                                        <p:attrNameLst>
                                          <p:attrName>style.visibility</p:attrName>
                                        </p:attrNameLst>
                                      </p:cBhvr>
                                      <p:to>
                                        <p:strVal val="visible"/>
                                      </p:to>
                                    </p:set>
                                    <p:anim calcmode="lin" valueType="num">
                                      <p:cBhvr>
                                        <p:cTn id="206" dur="500" fill="hold"/>
                                        <p:tgtEl>
                                          <p:spTgt spid="54"/>
                                        </p:tgtEl>
                                        <p:attrNameLst>
                                          <p:attrName>ppt_w</p:attrName>
                                        </p:attrNameLst>
                                      </p:cBhvr>
                                      <p:tavLst>
                                        <p:tav tm="0">
                                          <p:val>
                                            <p:fltVal val="0"/>
                                          </p:val>
                                        </p:tav>
                                        <p:tav tm="100000">
                                          <p:val>
                                            <p:strVal val="#ppt_w"/>
                                          </p:val>
                                        </p:tav>
                                      </p:tavLst>
                                    </p:anim>
                                    <p:anim calcmode="lin" valueType="num">
                                      <p:cBhvr>
                                        <p:cTn id="207" dur="500" fill="hold"/>
                                        <p:tgtEl>
                                          <p:spTgt spid="54"/>
                                        </p:tgtEl>
                                        <p:attrNameLst>
                                          <p:attrName>ppt_h</p:attrName>
                                        </p:attrNameLst>
                                      </p:cBhvr>
                                      <p:tavLst>
                                        <p:tav tm="0">
                                          <p:val>
                                            <p:fltVal val="0"/>
                                          </p:val>
                                        </p:tav>
                                        <p:tav tm="100000">
                                          <p:val>
                                            <p:strVal val="#ppt_h"/>
                                          </p:val>
                                        </p:tav>
                                      </p:tavLst>
                                    </p:anim>
                                    <p:animEffect transition="in" filter="fade">
                                      <p:cBhvr>
                                        <p:cTn id="208" dur="500"/>
                                        <p:tgtEl>
                                          <p:spTgt spid="54"/>
                                        </p:tgtEl>
                                      </p:cBhvr>
                                    </p:animEffect>
                                  </p:childTnLst>
                                </p:cTn>
                              </p:par>
                              <p:par>
                                <p:cTn id="209" presetID="53" presetClass="entr" presetSubtype="16" fill="hold" grpId="0" nodeType="withEffect">
                                  <p:stCondLst>
                                    <p:cond delay="1000"/>
                                  </p:stCondLst>
                                  <p:childTnLst>
                                    <p:set>
                                      <p:cBhvr>
                                        <p:cTn id="210" dur="1" fill="hold">
                                          <p:stCondLst>
                                            <p:cond delay="0"/>
                                          </p:stCondLst>
                                        </p:cTn>
                                        <p:tgtEl>
                                          <p:spTgt spid="47"/>
                                        </p:tgtEl>
                                        <p:attrNameLst>
                                          <p:attrName>style.visibility</p:attrName>
                                        </p:attrNameLst>
                                      </p:cBhvr>
                                      <p:to>
                                        <p:strVal val="visible"/>
                                      </p:to>
                                    </p:set>
                                    <p:anim calcmode="lin" valueType="num">
                                      <p:cBhvr>
                                        <p:cTn id="211" dur="500" fill="hold"/>
                                        <p:tgtEl>
                                          <p:spTgt spid="47"/>
                                        </p:tgtEl>
                                        <p:attrNameLst>
                                          <p:attrName>ppt_w</p:attrName>
                                        </p:attrNameLst>
                                      </p:cBhvr>
                                      <p:tavLst>
                                        <p:tav tm="0">
                                          <p:val>
                                            <p:fltVal val="0"/>
                                          </p:val>
                                        </p:tav>
                                        <p:tav tm="100000">
                                          <p:val>
                                            <p:strVal val="#ppt_w"/>
                                          </p:val>
                                        </p:tav>
                                      </p:tavLst>
                                    </p:anim>
                                    <p:anim calcmode="lin" valueType="num">
                                      <p:cBhvr>
                                        <p:cTn id="212" dur="500" fill="hold"/>
                                        <p:tgtEl>
                                          <p:spTgt spid="47"/>
                                        </p:tgtEl>
                                        <p:attrNameLst>
                                          <p:attrName>ppt_h</p:attrName>
                                        </p:attrNameLst>
                                      </p:cBhvr>
                                      <p:tavLst>
                                        <p:tav tm="0">
                                          <p:val>
                                            <p:fltVal val="0"/>
                                          </p:val>
                                        </p:tav>
                                        <p:tav tm="100000">
                                          <p:val>
                                            <p:strVal val="#ppt_h"/>
                                          </p:val>
                                        </p:tav>
                                      </p:tavLst>
                                    </p:anim>
                                    <p:animEffect transition="in" filter="fade">
                                      <p:cBhvr>
                                        <p:cTn id="213" dur="500"/>
                                        <p:tgtEl>
                                          <p:spTgt spid="47"/>
                                        </p:tgtEl>
                                      </p:cBhvr>
                                    </p:animEffect>
                                  </p:childTnLst>
                                </p:cTn>
                              </p:par>
                              <p:par>
                                <p:cTn id="214" presetID="53" presetClass="entr" presetSubtype="16" fill="hold" grpId="0" nodeType="withEffect">
                                  <p:stCondLst>
                                    <p:cond delay="1000"/>
                                  </p:stCondLst>
                                  <p:childTnLst>
                                    <p:set>
                                      <p:cBhvr>
                                        <p:cTn id="215" dur="1" fill="hold">
                                          <p:stCondLst>
                                            <p:cond delay="0"/>
                                          </p:stCondLst>
                                        </p:cTn>
                                        <p:tgtEl>
                                          <p:spTgt spid="43"/>
                                        </p:tgtEl>
                                        <p:attrNameLst>
                                          <p:attrName>style.visibility</p:attrName>
                                        </p:attrNameLst>
                                      </p:cBhvr>
                                      <p:to>
                                        <p:strVal val="visible"/>
                                      </p:to>
                                    </p:set>
                                    <p:anim calcmode="lin" valueType="num">
                                      <p:cBhvr>
                                        <p:cTn id="216" dur="500" fill="hold"/>
                                        <p:tgtEl>
                                          <p:spTgt spid="43"/>
                                        </p:tgtEl>
                                        <p:attrNameLst>
                                          <p:attrName>ppt_w</p:attrName>
                                        </p:attrNameLst>
                                      </p:cBhvr>
                                      <p:tavLst>
                                        <p:tav tm="0">
                                          <p:val>
                                            <p:fltVal val="0"/>
                                          </p:val>
                                        </p:tav>
                                        <p:tav tm="100000">
                                          <p:val>
                                            <p:strVal val="#ppt_w"/>
                                          </p:val>
                                        </p:tav>
                                      </p:tavLst>
                                    </p:anim>
                                    <p:anim calcmode="lin" valueType="num">
                                      <p:cBhvr>
                                        <p:cTn id="217" dur="500" fill="hold"/>
                                        <p:tgtEl>
                                          <p:spTgt spid="43"/>
                                        </p:tgtEl>
                                        <p:attrNameLst>
                                          <p:attrName>ppt_h</p:attrName>
                                        </p:attrNameLst>
                                      </p:cBhvr>
                                      <p:tavLst>
                                        <p:tav tm="0">
                                          <p:val>
                                            <p:fltVal val="0"/>
                                          </p:val>
                                        </p:tav>
                                        <p:tav tm="100000">
                                          <p:val>
                                            <p:strVal val="#ppt_h"/>
                                          </p:val>
                                        </p:tav>
                                      </p:tavLst>
                                    </p:anim>
                                    <p:animEffect transition="in" filter="fade">
                                      <p:cBhvr>
                                        <p:cTn id="218" dur="500"/>
                                        <p:tgtEl>
                                          <p:spTgt spid="43"/>
                                        </p:tgtEl>
                                      </p:cBhvr>
                                    </p:animEffect>
                                  </p:childTnLst>
                                </p:cTn>
                              </p:par>
                              <p:par>
                                <p:cTn id="219" presetID="53" presetClass="entr" presetSubtype="16" fill="hold" grpId="0" nodeType="withEffect">
                                  <p:stCondLst>
                                    <p:cond delay="1000"/>
                                  </p:stCondLst>
                                  <p:childTnLst>
                                    <p:set>
                                      <p:cBhvr>
                                        <p:cTn id="220" dur="1" fill="hold">
                                          <p:stCondLst>
                                            <p:cond delay="0"/>
                                          </p:stCondLst>
                                        </p:cTn>
                                        <p:tgtEl>
                                          <p:spTgt spid="63"/>
                                        </p:tgtEl>
                                        <p:attrNameLst>
                                          <p:attrName>style.visibility</p:attrName>
                                        </p:attrNameLst>
                                      </p:cBhvr>
                                      <p:to>
                                        <p:strVal val="visible"/>
                                      </p:to>
                                    </p:set>
                                    <p:anim calcmode="lin" valueType="num">
                                      <p:cBhvr>
                                        <p:cTn id="221" dur="500" fill="hold"/>
                                        <p:tgtEl>
                                          <p:spTgt spid="63"/>
                                        </p:tgtEl>
                                        <p:attrNameLst>
                                          <p:attrName>ppt_w</p:attrName>
                                        </p:attrNameLst>
                                      </p:cBhvr>
                                      <p:tavLst>
                                        <p:tav tm="0">
                                          <p:val>
                                            <p:fltVal val="0"/>
                                          </p:val>
                                        </p:tav>
                                        <p:tav tm="100000">
                                          <p:val>
                                            <p:strVal val="#ppt_w"/>
                                          </p:val>
                                        </p:tav>
                                      </p:tavLst>
                                    </p:anim>
                                    <p:anim calcmode="lin" valueType="num">
                                      <p:cBhvr>
                                        <p:cTn id="222" dur="500" fill="hold"/>
                                        <p:tgtEl>
                                          <p:spTgt spid="63"/>
                                        </p:tgtEl>
                                        <p:attrNameLst>
                                          <p:attrName>ppt_h</p:attrName>
                                        </p:attrNameLst>
                                      </p:cBhvr>
                                      <p:tavLst>
                                        <p:tav tm="0">
                                          <p:val>
                                            <p:fltVal val="0"/>
                                          </p:val>
                                        </p:tav>
                                        <p:tav tm="100000">
                                          <p:val>
                                            <p:strVal val="#ppt_h"/>
                                          </p:val>
                                        </p:tav>
                                      </p:tavLst>
                                    </p:anim>
                                    <p:animEffect transition="in" filter="fade">
                                      <p:cBhvr>
                                        <p:cTn id="223" dur="500"/>
                                        <p:tgtEl>
                                          <p:spTgt spid="63"/>
                                        </p:tgtEl>
                                      </p:cBhvr>
                                    </p:animEffect>
                                  </p:childTnLst>
                                </p:cTn>
                              </p:par>
                              <p:par>
                                <p:cTn id="224" presetID="53" presetClass="entr" presetSubtype="16" fill="hold" grpId="0" nodeType="withEffect">
                                  <p:stCondLst>
                                    <p:cond delay="1000"/>
                                  </p:stCondLst>
                                  <p:childTnLst>
                                    <p:set>
                                      <p:cBhvr>
                                        <p:cTn id="225" dur="1" fill="hold">
                                          <p:stCondLst>
                                            <p:cond delay="0"/>
                                          </p:stCondLst>
                                        </p:cTn>
                                        <p:tgtEl>
                                          <p:spTgt spid="58"/>
                                        </p:tgtEl>
                                        <p:attrNameLst>
                                          <p:attrName>style.visibility</p:attrName>
                                        </p:attrNameLst>
                                      </p:cBhvr>
                                      <p:to>
                                        <p:strVal val="visible"/>
                                      </p:to>
                                    </p:set>
                                    <p:anim calcmode="lin" valueType="num">
                                      <p:cBhvr>
                                        <p:cTn id="226" dur="500" fill="hold"/>
                                        <p:tgtEl>
                                          <p:spTgt spid="58"/>
                                        </p:tgtEl>
                                        <p:attrNameLst>
                                          <p:attrName>ppt_w</p:attrName>
                                        </p:attrNameLst>
                                      </p:cBhvr>
                                      <p:tavLst>
                                        <p:tav tm="0">
                                          <p:val>
                                            <p:fltVal val="0"/>
                                          </p:val>
                                        </p:tav>
                                        <p:tav tm="100000">
                                          <p:val>
                                            <p:strVal val="#ppt_w"/>
                                          </p:val>
                                        </p:tav>
                                      </p:tavLst>
                                    </p:anim>
                                    <p:anim calcmode="lin" valueType="num">
                                      <p:cBhvr>
                                        <p:cTn id="227" dur="500" fill="hold"/>
                                        <p:tgtEl>
                                          <p:spTgt spid="58"/>
                                        </p:tgtEl>
                                        <p:attrNameLst>
                                          <p:attrName>ppt_h</p:attrName>
                                        </p:attrNameLst>
                                      </p:cBhvr>
                                      <p:tavLst>
                                        <p:tav tm="0">
                                          <p:val>
                                            <p:fltVal val="0"/>
                                          </p:val>
                                        </p:tav>
                                        <p:tav tm="100000">
                                          <p:val>
                                            <p:strVal val="#ppt_h"/>
                                          </p:val>
                                        </p:tav>
                                      </p:tavLst>
                                    </p:anim>
                                    <p:animEffect transition="in" filter="fade">
                                      <p:cBhvr>
                                        <p:cTn id="228" dur="500"/>
                                        <p:tgtEl>
                                          <p:spTgt spid="58"/>
                                        </p:tgtEl>
                                      </p:cBhvr>
                                    </p:animEffect>
                                  </p:childTnLst>
                                </p:cTn>
                              </p:par>
                              <p:par>
                                <p:cTn id="229" presetID="53" presetClass="entr" presetSubtype="16" fill="hold" grpId="0" nodeType="withEffect">
                                  <p:stCondLst>
                                    <p:cond delay="1000"/>
                                  </p:stCondLst>
                                  <p:childTnLst>
                                    <p:set>
                                      <p:cBhvr>
                                        <p:cTn id="230" dur="1" fill="hold">
                                          <p:stCondLst>
                                            <p:cond delay="0"/>
                                          </p:stCondLst>
                                        </p:cTn>
                                        <p:tgtEl>
                                          <p:spTgt spid="56"/>
                                        </p:tgtEl>
                                        <p:attrNameLst>
                                          <p:attrName>style.visibility</p:attrName>
                                        </p:attrNameLst>
                                      </p:cBhvr>
                                      <p:to>
                                        <p:strVal val="visible"/>
                                      </p:to>
                                    </p:set>
                                    <p:anim calcmode="lin" valueType="num">
                                      <p:cBhvr>
                                        <p:cTn id="231" dur="500" fill="hold"/>
                                        <p:tgtEl>
                                          <p:spTgt spid="56"/>
                                        </p:tgtEl>
                                        <p:attrNameLst>
                                          <p:attrName>ppt_w</p:attrName>
                                        </p:attrNameLst>
                                      </p:cBhvr>
                                      <p:tavLst>
                                        <p:tav tm="0">
                                          <p:val>
                                            <p:fltVal val="0"/>
                                          </p:val>
                                        </p:tav>
                                        <p:tav tm="100000">
                                          <p:val>
                                            <p:strVal val="#ppt_w"/>
                                          </p:val>
                                        </p:tav>
                                      </p:tavLst>
                                    </p:anim>
                                    <p:anim calcmode="lin" valueType="num">
                                      <p:cBhvr>
                                        <p:cTn id="232" dur="500" fill="hold"/>
                                        <p:tgtEl>
                                          <p:spTgt spid="56"/>
                                        </p:tgtEl>
                                        <p:attrNameLst>
                                          <p:attrName>ppt_h</p:attrName>
                                        </p:attrNameLst>
                                      </p:cBhvr>
                                      <p:tavLst>
                                        <p:tav tm="0">
                                          <p:val>
                                            <p:fltVal val="0"/>
                                          </p:val>
                                        </p:tav>
                                        <p:tav tm="100000">
                                          <p:val>
                                            <p:strVal val="#ppt_h"/>
                                          </p:val>
                                        </p:tav>
                                      </p:tavLst>
                                    </p:anim>
                                    <p:animEffect transition="in" filter="fade">
                                      <p:cBhvr>
                                        <p:cTn id="233" dur="500"/>
                                        <p:tgtEl>
                                          <p:spTgt spid="56"/>
                                        </p:tgtEl>
                                      </p:cBhvr>
                                    </p:animEffect>
                                  </p:childTnLst>
                                </p:cTn>
                              </p:par>
                              <p:par>
                                <p:cTn id="234" presetID="53" presetClass="entr" presetSubtype="16" fill="hold" grpId="0" nodeType="withEffect">
                                  <p:stCondLst>
                                    <p:cond delay="1000"/>
                                  </p:stCondLst>
                                  <p:childTnLst>
                                    <p:set>
                                      <p:cBhvr>
                                        <p:cTn id="235" dur="1" fill="hold">
                                          <p:stCondLst>
                                            <p:cond delay="0"/>
                                          </p:stCondLst>
                                        </p:cTn>
                                        <p:tgtEl>
                                          <p:spTgt spid="55"/>
                                        </p:tgtEl>
                                        <p:attrNameLst>
                                          <p:attrName>style.visibility</p:attrName>
                                        </p:attrNameLst>
                                      </p:cBhvr>
                                      <p:to>
                                        <p:strVal val="visible"/>
                                      </p:to>
                                    </p:set>
                                    <p:anim calcmode="lin" valueType="num">
                                      <p:cBhvr>
                                        <p:cTn id="236" dur="500" fill="hold"/>
                                        <p:tgtEl>
                                          <p:spTgt spid="55"/>
                                        </p:tgtEl>
                                        <p:attrNameLst>
                                          <p:attrName>ppt_w</p:attrName>
                                        </p:attrNameLst>
                                      </p:cBhvr>
                                      <p:tavLst>
                                        <p:tav tm="0">
                                          <p:val>
                                            <p:fltVal val="0"/>
                                          </p:val>
                                        </p:tav>
                                        <p:tav tm="100000">
                                          <p:val>
                                            <p:strVal val="#ppt_w"/>
                                          </p:val>
                                        </p:tav>
                                      </p:tavLst>
                                    </p:anim>
                                    <p:anim calcmode="lin" valueType="num">
                                      <p:cBhvr>
                                        <p:cTn id="237" dur="500" fill="hold"/>
                                        <p:tgtEl>
                                          <p:spTgt spid="55"/>
                                        </p:tgtEl>
                                        <p:attrNameLst>
                                          <p:attrName>ppt_h</p:attrName>
                                        </p:attrNameLst>
                                      </p:cBhvr>
                                      <p:tavLst>
                                        <p:tav tm="0">
                                          <p:val>
                                            <p:fltVal val="0"/>
                                          </p:val>
                                        </p:tav>
                                        <p:tav tm="100000">
                                          <p:val>
                                            <p:strVal val="#ppt_h"/>
                                          </p:val>
                                        </p:tav>
                                      </p:tavLst>
                                    </p:anim>
                                    <p:animEffect transition="in" filter="fade">
                                      <p:cBhvr>
                                        <p:cTn id="23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3" grpId="1" animBg="1"/>
      <p:bldP spid="73" grpId="2"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3" grpId="0" animBg="1"/>
      <p:bldP spid="65" grpId="0"/>
      <p:bldP spid="65"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Freeform 189"/>
          <p:cNvSpPr>
            <a:spLocks noEditPoints="1"/>
          </p:cNvSpPr>
          <p:nvPr/>
        </p:nvSpPr>
        <p:spPr bwMode="auto">
          <a:xfrm rot="6911559">
            <a:off x="7165909" y="241022"/>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p>
        </p:txBody>
      </p:sp>
      <p:cxnSp>
        <p:nvCxnSpPr>
          <p:cNvPr id="22" name="直接连接符 21"/>
          <p:cNvCxnSpPr>
            <a:stCxn id="52" idx="2"/>
            <a:endCxn id="51" idx="5"/>
          </p:cNvCxnSpPr>
          <p:nvPr/>
        </p:nvCxnSpPr>
        <p:spPr>
          <a:xfrm rot="20700000" flipH="1">
            <a:off x="10864487" y="2330829"/>
            <a:ext cx="704693" cy="68266"/>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45" idx="1"/>
            <a:endCxn id="44" idx="5"/>
          </p:cNvCxnSpPr>
          <p:nvPr/>
        </p:nvCxnSpPr>
        <p:spPr>
          <a:xfrm flipH="1">
            <a:off x="11207500" y="1462925"/>
            <a:ext cx="583482" cy="234361"/>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44" idx="1"/>
            <a:endCxn id="52" idx="5"/>
          </p:cNvCxnSpPr>
          <p:nvPr/>
        </p:nvCxnSpPr>
        <p:spPr>
          <a:xfrm rot="20700000">
            <a:off x="11252490" y="1705194"/>
            <a:ext cx="255332" cy="552563"/>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52" idx="7"/>
            <a:endCxn id="46" idx="4"/>
          </p:cNvCxnSpPr>
          <p:nvPr/>
        </p:nvCxnSpPr>
        <p:spPr>
          <a:xfrm>
            <a:off x="11585205" y="2241612"/>
            <a:ext cx="306914" cy="47580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6" idx="2"/>
          </p:cNvCxnSpPr>
          <p:nvPr/>
        </p:nvCxnSpPr>
        <p:spPr>
          <a:xfrm rot="20700000" flipH="1" flipV="1">
            <a:off x="11310404" y="2790076"/>
            <a:ext cx="562648" cy="51103"/>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48" idx="4"/>
          </p:cNvCxnSpPr>
          <p:nvPr/>
        </p:nvCxnSpPr>
        <p:spPr>
          <a:xfrm rot="20700000" flipH="1" flipV="1">
            <a:off x="11345746" y="2861451"/>
            <a:ext cx="315982" cy="52044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46" idx="0"/>
            <a:endCxn id="54" idx="4"/>
          </p:cNvCxnSpPr>
          <p:nvPr/>
        </p:nvCxnSpPr>
        <p:spPr>
          <a:xfrm>
            <a:off x="11920149" y="2789546"/>
            <a:ext cx="210652" cy="93877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48" idx="7"/>
          </p:cNvCxnSpPr>
          <p:nvPr/>
        </p:nvCxnSpPr>
        <p:spPr>
          <a:xfrm rot="20700000">
            <a:off x="11828486" y="3338859"/>
            <a:ext cx="282094" cy="468365"/>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48" idx="1"/>
            <a:endCxn id="47" idx="5"/>
          </p:cNvCxnSpPr>
          <p:nvPr/>
        </p:nvCxnSpPr>
        <p:spPr>
          <a:xfrm rot="20700000" flipH="1">
            <a:off x="11682844" y="3408162"/>
            <a:ext cx="175721" cy="1031089"/>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49" idx="4"/>
          </p:cNvCxnSpPr>
          <p:nvPr/>
        </p:nvCxnSpPr>
        <p:spPr>
          <a:xfrm rot="20700000" flipV="1">
            <a:off x="10862314" y="2955688"/>
            <a:ext cx="512256" cy="79298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47" idx="7"/>
            <a:endCxn id="54" idx="1"/>
          </p:cNvCxnSpPr>
          <p:nvPr/>
        </p:nvCxnSpPr>
        <p:spPr>
          <a:xfrm rot="20700000" flipV="1">
            <a:off x="11747328" y="3827170"/>
            <a:ext cx="468446" cy="60318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43" idx="3"/>
            <a:endCxn id="47" idx="0"/>
          </p:cNvCxnSpPr>
          <p:nvPr/>
        </p:nvCxnSpPr>
        <p:spPr>
          <a:xfrm rot="20700000" flipH="1" flipV="1">
            <a:off x="11902864" y="4452676"/>
            <a:ext cx="238713" cy="686005"/>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48" idx="2"/>
            <a:endCxn id="49" idx="6"/>
          </p:cNvCxnSpPr>
          <p:nvPr/>
        </p:nvCxnSpPr>
        <p:spPr>
          <a:xfrm rot="20700000" flipH="1">
            <a:off x="10978121" y="3477060"/>
            <a:ext cx="769336" cy="25115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53" idx="3"/>
            <a:endCxn id="51" idx="0"/>
          </p:cNvCxnSpPr>
          <p:nvPr/>
        </p:nvCxnSpPr>
        <p:spPr>
          <a:xfrm rot="20700000" flipH="1" flipV="1">
            <a:off x="10928727" y="2516479"/>
            <a:ext cx="290140" cy="38569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49" idx="0"/>
            <a:endCxn id="47" idx="2"/>
          </p:cNvCxnSpPr>
          <p:nvPr/>
        </p:nvCxnSpPr>
        <p:spPr>
          <a:xfrm rot="20700000">
            <a:off x="11093417" y="3782850"/>
            <a:ext cx="597404" cy="78745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47" idx="2"/>
            <a:endCxn id="55" idx="6"/>
          </p:cNvCxnSpPr>
          <p:nvPr/>
        </p:nvCxnSpPr>
        <p:spPr>
          <a:xfrm rot="20700000" flipH="1">
            <a:off x="11099693" y="4569473"/>
            <a:ext cx="700494" cy="44108"/>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5" idx="1"/>
            <a:endCxn id="56" idx="4"/>
          </p:cNvCxnSpPr>
          <p:nvPr/>
        </p:nvCxnSpPr>
        <p:spPr>
          <a:xfrm rot="20700000" flipH="1">
            <a:off x="10538320" y="4811065"/>
            <a:ext cx="608415" cy="44060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55" idx="0"/>
            <a:endCxn id="43" idx="2"/>
          </p:cNvCxnSpPr>
          <p:nvPr/>
        </p:nvCxnSpPr>
        <p:spPr>
          <a:xfrm rot="20700000">
            <a:off x="11171375" y="4601549"/>
            <a:ext cx="983802" cy="67238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rot="9525715" flipH="1">
            <a:off x="12221961" y="5065627"/>
            <a:ext cx="102071" cy="10209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9525715" flipH="1">
            <a:off x="11168905" y="169495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rot="9525715" flipH="1">
            <a:off x="11768085" y="1389474"/>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rot="9525715" flipH="1">
            <a:off x="11867452" y="2714792"/>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rot="9525715" flipH="1">
            <a:off x="11780676" y="444209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9525715" flipH="1">
            <a:off x="11699242" y="3329537"/>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9525715" flipH="1">
            <a:off x="10948993" y="3798822"/>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9525715" flipH="1">
            <a:off x="10297353" y="330916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9525715" flipH="1">
            <a:off x="10831060" y="2485844"/>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9525715" flipH="1">
            <a:off x="11546984" y="2213609"/>
            <a:ext cx="39911" cy="399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9525715" flipH="1">
            <a:off x="11262354" y="2847607"/>
            <a:ext cx="35012" cy="350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9525715" flipH="1">
            <a:off x="12114062" y="3726540"/>
            <a:ext cx="52501" cy="5251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rot="9525715" flipH="1">
            <a:off x="11062358" y="4685329"/>
            <a:ext cx="56911" cy="5692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rot="9525715" flipH="1">
            <a:off x="10581037" y="5320275"/>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9525715" flipH="1">
            <a:off x="10249498" y="5989465"/>
            <a:ext cx="107216" cy="107239"/>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9525715" flipH="1">
            <a:off x="11403404" y="5803334"/>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rot="9525715" flipH="1">
            <a:off x="10201905" y="4955641"/>
            <a:ext cx="46809" cy="468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a:endCxn id="45" idx="5"/>
          </p:cNvCxnSpPr>
          <p:nvPr/>
        </p:nvCxnSpPr>
        <p:spPr>
          <a:xfrm flipH="1">
            <a:off x="11821876" y="493621"/>
            <a:ext cx="309357" cy="89910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20700000">
            <a:off x="10699196" y="5292738"/>
            <a:ext cx="646109" cy="608142"/>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9525715" flipH="1">
            <a:off x="11999951" y="6214519"/>
            <a:ext cx="74367" cy="7438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4" name="直接连接符 63"/>
          <p:cNvCxnSpPr>
            <a:stCxn id="58" idx="7"/>
          </p:cNvCxnSpPr>
          <p:nvPr/>
        </p:nvCxnSpPr>
        <p:spPr>
          <a:xfrm>
            <a:off x="11476844" y="5857142"/>
            <a:ext cx="512160" cy="377610"/>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2</a:t>
            </a:r>
            <a:endParaRPr lang="zh-CN" altLang="en-US" sz="6000" dirty="0">
              <a:solidFill>
                <a:schemeClr val="tx1"/>
              </a:solidFill>
              <a:latin typeface="+mn-lt"/>
            </a:endParaRPr>
          </a:p>
        </p:txBody>
      </p:sp>
      <p:cxnSp>
        <p:nvCxnSpPr>
          <p:cNvPr id="66" name="直接连接符 65"/>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530221" y="386060"/>
            <a:ext cx="6130212" cy="523220"/>
          </a:xfrm>
          <a:prstGeom prst="rect">
            <a:avLst/>
          </a:prstGeom>
          <a:noFill/>
        </p:spPr>
        <p:txBody>
          <a:bodyPr wrap="square" rtlCol="0">
            <a:spAutoFit/>
          </a:bodyPr>
          <a:lstStyle/>
          <a:p>
            <a:r>
              <a:rPr lang="en-US" altLang="zh-CN" sz="2800" dirty="0"/>
              <a:t>Relevant Gantt Chart</a:t>
            </a:r>
            <a:endParaRPr lang="zh-CN" altLang="en-US" sz="2800" dirty="0"/>
          </a:p>
        </p:txBody>
      </p:sp>
      <p:pic>
        <p:nvPicPr>
          <p:cNvPr id="4098" name="Picture 2" descr="E:\大学\202103\软件项目与过程管理\Assignment\pics\gant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939" y="1708539"/>
            <a:ext cx="9163051" cy="3067050"/>
          </a:xfrm>
          <a:prstGeom prst="rect">
            <a:avLst/>
          </a:prstGeom>
          <a:noFill/>
          <a:extLst>
            <a:ext uri="{909E8E84-426E-40DD-AFC4-6F175D3DCCD1}">
              <a14:hiddenFill xmlns:a14="http://schemas.microsoft.com/office/drawing/2010/main">
                <a:solidFill>
                  <a:srgbClr val="FFFFFF"/>
                </a:solidFill>
              </a14:hiddenFill>
            </a:ext>
          </a:extLst>
        </p:spPr>
      </p:pic>
      <p:sp>
        <p:nvSpPr>
          <p:cNvPr id="61" name="矩形 60"/>
          <p:cNvSpPr/>
          <p:nvPr/>
        </p:nvSpPr>
        <p:spPr>
          <a:xfrm>
            <a:off x="2261359" y="5256977"/>
            <a:ext cx="6907353" cy="1200329"/>
          </a:xfrm>
          <a:prstGeom prst="rect">
            <a:avLst/>
          </a:prstGeom>
        </p:spPr>
        <p:txBody>
          <a:bodyPr wrap="square">
            <a:spAutoFit/>
          </a:bodyPr>
          <a:lstStyle/>
          <a:p>
            <a:r>
              <a:rPr lang="en-US" altLang="zh-CN" dirty="0"/>
              <a:t>Relevant Gantt Chart shows more detailed information in the basis of CPG.</a:t>
            </a:r>
          </a:p>
          <a:p>
            <a:endParaRPr lang="en-US" altLang="zh-CN" dirty="0"/>
          </a:p>
          <a:p>
            <a:r>
              <a:rPr lang="en-US" altLang="zh-CN" dirty="0"/>
              <a:t>It leaves float slack time to give some space for adjustment.</a:t>
            </a:r>
            <a:endParaRPr lang="zh-CN" altLang="en-US" dirty="0"/>
          </a:p>
        </p:txBody>
      </p:sp>
    </p:spTree>
    <p:extLst>
      <p:ext uri="{BB962C8B-B14F-4D97-AF65-F5344CB8AC3E}">
        <p14:creationId xmlns:p14="http://schemas.microsoft.com/office/powerpoint/2010/main" val="189374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1000" fill="hold"/>
                                        <p:tgtEl>
                                          <p:spTgt spid="66"/>
                                        </p:tgtEl>
                                        <p:attrNameLst>
                                          <p:attrName>ppt_w</p:attrName>
                                        </p:attrNameLst>
                                      </p:cBhvr>
                                      <p:tavLst>
                                        <p:tav tm="0">
                                          <p:val>
                                            <p:fltVal val="0"/>
                                          </p:val>
                                        </p:tav>
                                        <p:tav tm="100000">
                                          <p:val>
                                            <p:strVal val="#ppt_w"/>
                                          </p:val>
                                        </p:tav>
                                      </p:tavLst>
                                    </p:anim>
                                    <p:anim calcmode="lin" valueType="num">
                                      <p:cBhvr>
                                        <p:cTn id="8" dur="1000" fill="hold"/>
                                        <p:tgtEl>
                                          <p:spTgt spid="66"/>
                                        </p:tgtEl>
                                        <p:attrNameLst>
                                          <p:attrName>ppt_h</p:attrName>
                                        </p:attrNameLst>
                                      </p:cBhvr>
                                      <p:tavLst>
                                        <p:tav tm="0">
                                          <p:val>
                                            <p:fltVal val="0"/>
                                          </p:val>
                                        </p:tav>
                                        <p:tav tm="100000">
                                          <p:val>
                                            <p:strVal val="#ppt_h"/>
                                          </p:val>
                                        </p:tav>
                                      </p:tavLst>
                                    </p:anim>
                                    <p:anim calcmode="lin" valueType="num">
                                      <p:cBhvr>
                                        <p:cTn id="9" dur="1000" fill="hold"/>
                                        <p:tgtEl>
                                          <p:spTgt spid="66"/>
                                        </p:tgtEl>
                                        <p:attrNameLst>
                                          <p:attrName>style.rotation</p:attrName>
                                        </p:attrNameLst>
                                      </p:cBhvr>
                                      <p:tavLst>
                                        <p:tav tm="0">
                                          <p:val>
                                            <p:fltVal val="90"/>
                                          </p:val>
                                        </p:tav>
                                        <p:tav tm="100000">
                                          <p:val>
                                            <p:fltVal val="0"/>
                                          </p:val>
                                        </p:tav>
                                      </p:tavLst>
                                    </p:anim>
                                    <p:animEffect transition="in" filter="fade">
                                      <p:cBhvr>
                                        <p:cTn id="10" dur="1000"/>
                                        <p:tgtEl>
                                          <p:spTgt spid="66"/>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65"/>
                                        </p:tgtEl>
                                        <p:attrNameLst>
                                          <p:attrName>ppt_x</p:attrName>
                                          <p:attrName>ppt_y</p:attrName>
                                        </p:attrNameLst>
                                      </p:cBhvr>
                                      <p:rCtr x="1680" y="2199"/>
                                    </p:animMotion>
                                  </p:childTnLst>
                                </p:cTn>
                              </p:par>
                              <p:par>
                                <p:cTn id="16" presetID="10" presetClass="entr" presetSubtype="0" fill="hold" grpId="0" nodeType="withEffect">
                                  <p:stCondLst>
                                    <p:cond delay="250"/>
                                  </p:stCondLst>
                                  <p:childTnLst>
                                    <p:set>
                                      <p:cBhvr>
                                        <p:cTn id="17" dur="1" fill="hold">
                                          <p:stCondLst>
                                            <p:cond delay="0"/>
                                          </p:stCondLst>
                                        </p:cTn>
                                        <p:tgtEl>
                                          <p:spTgt spid="73"/>
                                        </p:tgtEl>
                                        <p:attrNameLst>
                                          <p:attrName>style.visibility</p:attrName>
                                        </p:attrNameLst>
                                      </p:cBhvr>
                                      <p:to>
                                        <p:strVal val="visible"/>
                                      </p:to>
                                    </p:set>
                                    <p:animEffect transition="in" filter="fade">
                                      <p:cBhvr>
                                        <p:cTn id="18" dur="1250"/>
                                        <p:tgtEl>
                                          <p:spTgt spid="73"/>
                                        </p:tgtEl>
                                      </p:cBhvr>
                                    </p:animEffect>
                                  </p:childTnLst>
                                </p:cTn>
                              </p:par>
                              <p:par>
                                <p:cTn id="19" presetID="63" presetClass="path" presetSubtype="0" decel="30000" fill="hold" grpId="1" nodeType="withEffect">
                                  <p:stCondLst>
                                    <p:cond delay="250"/>
                                  </p:stCondLst>
                                  <p:childTnLst>
                                    <p:animMotion origin="layout" path="M -0.124349 -0.124074 L 0 0 E" pathEditMode="relative" ptsTypes="">
                                      <p:cBhvr>
                                        <p:cTn id="20" dur="1250" fill="hold"/>
                                        <p:tgtEl>
                                          <p:spTgt spid="73"/>
                                        </p:tgtEl>
                                        <p:attrNameLst>
                                          <p:attrName>ppt_x</p:attrName>
                                          <p:attrName>ppt_y</p:attrName>
                                        </p:attrNameLst>
                                      </p:cBhvr>
                                    </p:animMotion>
                                  </p:childTnLst>
                                </p:cTn>
                              </p:par>
                              <p:par>
                                <p:cTn id="21" presetID="6" presetClass="emph" presetSubtype="0" decel="30000" fill="hold" grpId="2" nodeType="withEffect">
                                  <p:stCondLst>
                                    <p:cond delay="250"/>
                                  </p:stCondLst>
                                  <p:childTnLst>
                                    <p:animScale>
                                      <p:cBhvr>
                                        <p:cTn id="22" dur="1250" fill="hold"/>
                                        <p:tgtEl>
                                          <p:spTgt spid="73"/>
                                        </p:tgtEl>
                                      </p:cBhvr>
                                      <p:by x="150000" y="150000"/>
                                      <p:from x="146726" y="119179"/>
                                      <p:to x="100000" y="100000"/>
                                    </p:animScale>
                                  </p:childTnLst>
                                </p:cTn>
                              </p:par>
                              <p:par>
                                <p:cTn id="23" presetID="31" presetClass="entr" presetSubtype="0" fill="hold" nodeType="withEffect">
                                  <p:stCondLst>
                                    <p:cond delay="500"/>
                                  </p:stCondLst>
                                  <p:childTnLst>
                                    <p:set>
                                      <p:cBhvr>
                                        <p:cTn id="24" dur="1" fill="hold">
                                          <p:stCondLst>
                                            <p:cond delay="0"/>
                                          </p:stCondLst>
                                        </p:cTn>
                                        <p:tgtEl>
                                          <p:spTgt spid="64"/>
                                        </p:tgtEl>
                                        <p:attrNameLst>
                                          <p:attrName>style.visibility</p:attrName>
                                        </p:attrNameLst>
                                      </p:cBhvr>
                                      <p:to>
                                        <p:strVal val="visible"/>
                                      </p:to>
                                    </p:set>
                                    <p:anim calcmode="lin" valueType="num">
                                      <p:cBhvr>
                                        <p:cTn id="25" dur="1000" fill="hold"/>
                                        <p:tgtEl>
                                          <p:spTgt spid="64"/>
                                        </p:tgtEl>
                                        <p:attrNameLst>
                                          <p:attrName>ppt_w</p:attrName>
                                        </p:attrNameLst>
                                      </p:cBhvr>
                                      <p:tavLst>
                                        <p:tav tm="0">
                                          <p:val>
                                            <p:fltVal val="0"/>
                                          </p:val>
                                        </p:tav>
                                        <p:tav tm="100000">
                                          <p:val>
                                            <p:strVal val="#ppt_w"/>
                                          </p:val>
                                        </p:tav>
                                      </p:tavLst>
                                    </p:anim>
                                    <p:anim calcmode="lin" valueType="num">
                                      <p:cBhvr>
                                        <p:cTn id="26" dur="1000" fill="hold"/>
                                        <p:tgtEl>
                                          <p:spTgt spid="64"/>
                                        </p:tgtEl>
                                        <p:attrNameLst>
                                          <p:attrName>ppt_h</p:attrName>
                                        </p:attrNameLst>
                                      </p:cBhvr>
                                      <p:tavLst>
                                        <p:tav tm="0">
                                          <p:val>
                                            <p:fltVal val="0"/>
                                          </p:val>
                                        </p:tav>
                                        <p:tav tm="100000">
                                          <p:val>
                                            <p:strVal val="#ppt_h"/>
                                          </p:val>
                                        </p:tav>
                                      </p:tavLst>
                                    </p:anim>
                                    <p:anim calcmode="lin" valueType="num">
                                      <p:cBhvr>
                                        <p:cTn id="27" dur="1000" fill="hold"/>
                                        <p:tgtEl>
                                          <p:spTgt spid="64"/>
                                        </p:tgtEl>
                                        <p:attrNameLst>
                                          <p:attrName>style.rotation</p:attrName>
                                        </p:attrNameLst>
                                      </p:cBhvr>
                                      <p:tavLst>
                                        <p:tav tm="0">
                                          <p:val>
                                            <p:fltVal val="90"/>
                                          </p:val>
                                        </p:tav>
                                        <p:tav tm="100000">
                                          <p:val>
                                            <p:fltVal val="0"/>
                                          </p:val>
                                        </p:tav>
                                      </p:tavLst>
                                    </p:anim>
                                    <p:animEffect transition="in" filter="fade">
                                      <p:cBhvr>
                                        <p:cTn id="28" dur="1000"/>
                                        <p:tgtEl>
                                          <p:spTgt spid="64"/>
                                        </p:tgtEl>
                                      </p:cBhvr>
                                    </p:animEffect>
                                  </p:childTnLst>
                                </p:cTn>
                              </p:par>
                              <p:par>
                                <p:cTn id="29" presetID="31" presetClass="entr" presetSubtype="0" fill="hold" nodeType="withEffect">
                                  <p:stCondLst>
                                    <p:cond delay="500"/>
                                  </p:stCondLst>
                                  <p:childTnLst>
                                    <p:set>
                                      <p:cBhvr>
                                        <p:cTn id="30" dur="1" fill="hold">
                                          <p:stCondLst>
                                            <p:cond delay="0"/>
                                          </p:stCondLst>
                                        </p:cTn>
                                        <p:tgtEl>
                                          <p:spTgt spid="42"/>
                                        </p:tgtEl>
                                        <p:attrNameLst>
                                          <p:attrName>style.visibility</p:attrName>
                                        </p:attrNameLst>
                                      </p:cBhvr>
                                      <p:to>
                                        <p:strVal val="visible"/>
                                      </p:to>
                                    </p:set>
                                    <p:anim calcmode="lin" valueType="num">
                                      <p:cBhvr>
                                        <p:cTn id="31" dur="1000" fill="hold"/>
                                        <p:tgtEl>
                                          <p:spTgt spid="42"/>
                                        </p:tgtEl>
                                        <p:attrNameLst>
                                          <p:attrName>ppt_w</p:attrName>
                                        </p:attrNameLst>
                                      </p:cBhvr>
                                      <p:tavLst>
                                        <p:tav tm="0">
                                          <p:val>
                                            <p:fltVal val="0"/>
                                          </p:val>
                                        </p:tav>
                                        <p:tav tm="100000">
                                          <p:val>
                                            <p:strVal val="#ppt_w"/>
                                          </p:val>
                                        </p:tav>
                                      </p:tavLst>
                                    </p:anim>
                                    <p:anim calcmode="lin" valueType="num">
                                      <p:cBhvr>
                                        <p:cTn id="32" dur="1000" fill="hold"/>
                                        <p:tgtEl>
                                          <p:spTgt spid="42"/>
                                        </p:tgtEl>
                                        <p:attrNameLst>
                                          <p:attrName>ppt_h</p:attrName>
                                        </p:attrNameLst>
                                      </p:cBhvr>
                                      <p:tavLst>
                                        <p:tav tm="0">
                                          <p:val>
                                            <p:fltVal val="0"/>
                                          </p:val>
                                        </p:tav>
                                        <p:tav tm="100000">
                                          <p:val>
                                            <p:strVal val="#ppt_h"/>
                                          </p:val>
                                        </p:tav>
                                      </p:tavLst>
                                    </p:anim>
                                    <p:anim calcmode="lin" valueType="num">
                                      <p:cBhvr>
                                        <p:cTn id="33" dur="1000" fill="hold"/>
                                        <p:tgtEl>
                                          <p:spTgt spid="42"/>
                                        </p:tgtEl>
                                        <p:attrNameLst>
                                          <p:attrName>style.rotation</p:attrName>
                                        </p:attrNameLst>
                                      </p:cBhvr>
                                      <p:tavLst>
                                        <p:tav tm="0">
                                          <p:val>
                                            <p:fltVal val="90"/>
                                          </p:val>
                                        </p:tav>
                                        <p:tav tm="100000">
                                          <p:val>
                                            <p:fltVal val="0"/>
                                          </p:val>
                                        </p:tav>
                                      </p:tavLst>
                                    </p:anim>
                                    <p:animEffect transition="in" filter="fade">
                                      <p:cBhvr>
                                        <p:cTn id="34" dur="1000"/>
                                        <p:tgtEl>
                                          <p:spTgt spid="42"/>
                                        </p:tgtEl>
                                      </p:cBhvr>
                                    </p:animEffect>
                                  </p:childTnLst>
                                </p:cTn>
                              </p:par>
                              <p:par>
                                <p:cTn id="35" presetID="31" presetClass="entr" presetSubtype="0" fill="hold" nodeType="withEffect">
                                  <p:stCondLst>
                                    <p:cond delay="500"/>
                                  </p:stCondLst>
                                  <p:childTnLst>
                                    <p:set>
                                      <p:cBhvr>
                                        <p:cTn id="36" dur="1" fill="hold">
                                          <p:stCondLst>
                                            <p:cond delay="0"/>
                                          </p:stCondLst>
                                        </p:cTn>
                                        <p:tgtEl>
                                          <p:spTgt spid="39"/>
                                        </p:tgtEl>
                                        <p:attrNameLst>
                                          <p:attrName>style.visibility</p:attrName>
                                        </p:attrNameLst>
                                      </p:cBhvr>
                                      <p:to>
                                        <p:strVal val="visible"/>
                                      </p:to>
                                    </p:set>
                                    <p:anim calcmode="lin" valueType="num">
                                      <p:cBhvr>
                                        <p:cTn id="37" dur="1000" fill="hold"/>
                                        <p:tgtEl>
                                          <p:spTgt spid="39"/>
                                        </p:tgtEl>
                                        <p:attrNameLst>
                                          <p:attrName>ppt_w</p:attrName>
                                        </p:attrNameLst>
                                      </p:cBhvr>
                                      <p:tavLst>
                                        <p:tav tm="0">
                                          <p:val>
                                            <p:fltVal val="0"/>
                                          </p:val>
                                        </p:tav>
                                        <p:tav tm="100000">
                                          <p:val>
                                            <p:strVal val="#ppt_w"/>
                                          </p:val>
                                        </p:tav>
                                      </p:tavLst>
                                    </p:anim>
                                    <p:anim calcmode="lin" valueType="num">
                                      <p:cBhvr>
                                        <p:cTn id="38" dur="1000" fill="hold"/>
                                        <p:tgtEl>
                                          <p:spTgt spid="39"/>
                                        </p:tgtEl>
                                        <p:attrNameLst>
                                          <p:attrName>ppt_h</p:attrName>
                                        </p:attrNameLst>
                                      </p:cBhvr>
                                      <p:tavLst>
                                        <p:tav tm="0">
                                          <p:val>
                                            <p:fltVal val="0"/>
                                          </p:val>
                                        </p:tav>
                                        <p:tav tm="100000">
                                          <p:val>
                                            <p:strVal val="#ppt_h"/>
                                          </p:val>
                                        </p:tav>
                                      </p:tavLst>
                                    </p:anim>
                                    <p:anim calcmode="lin" valueType="num">
                                      <p:cBhvr>
                                        <p:cTn id="39" dur="1000" fill="hold"/>
                                        <p:tgtEl>
                                          <p:spTgt spid="39"/>
                                        </p:tgtEl>
                                        <p:attrNameLst>
                                          <p:attrName>style.rotation</p:attrName>
                                        </p:attrNameLst>
                                      </p:cBhvr>
                                      <p:tavLst>
                                        <p:tav tm="0">
                                          <p:val>
                                            <p:fltVal val="90"/>
                                          </p:val>
                                        </p:tav>
                                        <p:tav tm="100000">
                                          <p:val>
                                            <p:fltVal val="0"/>
                                          </p:val>
                                        </p:tav>
                                      </p:tavLst>
                                    </p:anim>
                                    <p:animEffect transition="in" filter="fade">
                                      <p:cBhvr>
                                        <p:cTn id="40" dur="1000"/>
                                        <p:tgtEl>
                                          <p:spTgt spid="39"/>
                                        </p:tgtEl>
                                      </p:cBhvr>
                                    </p:animEffect>
                                  </p:childTnLst>
                                </p:cTn>
                              </p:par>
                              <p:par>
                                <p:cTn id="41" presetID="31" presetClass="entr" presetSubtype="0" fill="hold" nodeType="withEffect">
                                  <p:stCondLst>
                                    <p:cond delay="500"/>
                                  </p:stCondLst>
                                  <p:childTnLst>
                                    <p:set>
                                      <p:cBhvr>
                                        <p:cTn id="42" dur="1" fill="hold">
                                          <p:stCondLst>
                                            <p:cond delay="0"/>
                                          </p:stCondLst>
                                        </p:cTn>
                                        <p:tgtEl>
                                          <p:spTgt spid="38"/>
                                        </p:tgtEl>
                                        <p:attrNameLst>
                                          <p:attrName>style.visibility</p:attrName>
                                        </p:attrNameLst>
                                      </p:cBhvr>
                                      <p:to>
                                        <p:strVal val="visible"/>
                                      </p:to>
                                    </p:set>
                                    <p:anim calcmode="lin" valueType="num">
                                      <p:cBhvr>
                                        <p:cTn id="43" dur="1000" fill="hold"/>
                                        <p:tgtEl>
                                          <p:spTgt spid="38"/>
                                        </p:tgtEl>
                                        <p:attrNameLst>
                                          <p:attrName>ppt_w</p:attrName>
                                        </p:attrNameLst>
                                      </p:cBhvr>
                                      <p:tavLst>
                                        <p:tav tm="0">
                                          <p:val>
                                            <p:fltVal val="0"/>
                                          </p:val>
                                        </p:tav>
                                        <p:tav tm="100000">
                                          <p:val>
                                            <p:strVal val="#ppt_w"/>
                                          </p:val>
                                        </p:tav>
                                      </p:tavLst>
                                    </p:anim>
                                    <p:anim calcmode="lin" valueType="num">
                                      <p:cBhvr>
                                        <p:cTn id="44" dur="1000" fill="hold"/>
                                        <p:tgtEl>
                                          <p:spTgt spid="38"/>
                                        </p:tgtEl>
                                        <p:attrNameLst>
                                          <p:attrName>ppt_h</p:attrName>
                                        </p:attrNameLst>
                                      </p:cBhvr>
                                      <p:tavLst>
                                        <p:tav tm="0">
                                          <p:val>
                                            <p:fltVal val="0"/>
                                          </p:val>
                                        </p:tav>
                                        <p:tav tm="100000">
                                          <p:val>
                                            <p:strVal val="#ppt_h"/>
                                          </p:val>
                                        </p:tav>
                                      </p:tavLst>
                                    </p:anim>
                                    <p:anim calcmode="lin" valueType="num">
                                      <p:cBhvr>
                                        <p:cTn id="45" dur="1000" fill="hold"/>
                                        <p:tgtEl>
                                          <p:spTgt spid="38"/>
                                        </p:tgtEl>
                                        <p:attrNameLst>
                                          <p:attrName>style.rotation</p:attrName>
                                        </p:attrNameLst>
                                      </p:cBhvr>
                                      <p:tavLst>
                                        <p:tav tm="0">
                                          <p:val>
                                            <p:fltVal val="90"/>
                                          </p:val>
                                        </p:tav>
                                        <p:tav tm="100000">
                                          <p:val>
                                            <p:fltVal val="0"/>
                                          </p:val>
                                        </p:tav>
                                      </p:tavLst>
                                    </p:anim>
                                    <p:animEffect transition="in" filter="fade">
                                      <p:cBhvr>
                                        <p:cTn id="46" dur="1000"/>
                                        <p:tgtEl>
                                          <p:spTgt spid="38"/>
                                        </p:tgtEl>
                                      </p:cBhvr>
                                    </p:animEffect>
                                  </p:childTnLst>
                                </p:cTn>
                              </p:par>
                              <p:par>
                                <p:cTn id="47" presetID="31" presetClass="entr" presetSubtype="0" fill="hold" nodeType="withEffect">
                                  <p:stCondLst>
                                    <p:cond delay="500"/>
                                  </p:stCondLst>
                                  <p:childTnLst>
                                    <p:set>
                                      <p:cBhvr>
                                        <p:cTn id="48" dur="1" fill="hold">
                                          <p:stCondLst>
                                            <p:cond delay="0"/>
                                          </p:stCondLst>
                                        </p:cTn>
                                        <p:tgtEl>
                                          <p:spTgt spid="37"/>
                                        </p:tgtEl>
                                        <p:attrNameLst>
                                          <p:attrName>style.visibility</p:attrName>
                                        </p:attrNameLst>
                                      </p:cBhvr>
                                      <p:to>
                                        <p:strVal val="visible"/>
                                      </p:to>
                                    </p:set>
                                    <p:anim calcmode="lin" valueType="num">
                                      <p:cBhvr>
                                        <p:cTn id="49" dur="1000" fill="hold"/>
                                        <p:tgtEl>
                                          <p:spTgt spid="37"/>
                                        </p:tgtEl>
                                        <p:attrNameLst>
                                          <p:attrName>ppt_w</p:attrName>
                                        </p:attrNameLst>
                                      </p:cBhvr>
                                      <p:tavLst>
                                        <p:tav tm="0">
                                          <p:val>
                                            <p:fltVal val="0"/>
                                          </p:val>
                                        </p:tav>
                                        <p:tav tm="100000">
                                          <p:val>
                                            <p:strVal val="#ppt_w"/>
                                          </p:val>
                                        </p:tav>
                                      </p:tavLst>
                                    </p:anim>
                                    <p:anim calcmode="lin" valueType="num">
                                      <p:cBhvr>
                                        <p:cTn id="50" dur="1000" fill="hold"/>
                                        <p:tgtEl>
                                          <p:spTgt spid="37"/>
                                        </p:tgtEl>
                                        <p:attrNameLst>
                                          <p:attrName>ppt_h</p:attrName>
                                        </p:attrNameLst>
                                      </p:cBhvr>
                                      <p:tavLst>
                                        <p:tav tm="0">
                                          <p:val>
                                            <p:fltVal val="0"/>
                                          </p:val>
                                        </p:tav>
                                        <p:tav tm="100000">
                                          <p:val>
                                            <p:strVal val="#ppt_h"/>
                                          </p:val>
                                        </p:tav>
                                      </p:tavLst>
                                    </p:anim>
                                    <p:anim calcmode="lin" valueType="num">
                                      <p:cBhvr>
                                        <p:cTn id="51" dur="1000" fill="hold"/>
                                        <p:tgtEl>
                                          <p:spTgt spid="37"/>
                                        </p:tgtEl>
                                        <p:attrNameLst>
                                          <p:attrName>style.rotation</p:attrName>
                                        </p:attrNameLst>
                                      </p:cBhvr>
                                      <p:tavLst>
                                        <p:tav tm="0">
                                          <p:val>
                                            <p:fltVal val="90"/>
                                          </p:val>
                                        </p:tav>
                                        <p:tav tm="100000">
                                          <p:val>
                                            <p:fltVal val="0"/>
                                          </p:val>
                                        </p:tav>
                                      </p:tavLst>
                                    </p:anim>
                                    <p:animEffect transition="in" filter="fade">
                                      <p:cBhvr>
                                        <p:cTn id="52" dur="1000"/>
                                        <p:tgtEl>
                                          <p:spTgt spid="37"/>
                                        </p:tgtEl>
                                      </p:cBhvr>
                                    </p:animEffect>
                                  </p:childTnLst>
                                </p:cTn>
                              </p:par>
                              <p:par>
                                <p:cTn id="53" presetID="31" presetClass="entr" presetSubtype="0" fill="hold" nodeType="withEffect">
                                  <p:stCondLst>
                                    <p:cond delay="500"/>
                                  </p:stCondLst>
                                  <p:childTnLst>
                                    <p:set>
                                      <p:cBhvr>
                                        <p:cTn id="54" dur="1" fill="hold">
                                          <p:stCondLst>
                                            <p:cond delay="0"/>
                                          </p:stCondLst>
                                        </p:cTn>
                                        <p:tgtEl>
                                          <p:spTgt spid="33"/>
                                        </p:tgtEl>
                                        <p:attrNameLst>
                                          <p:attrName>style.visibility</p:attrName>
                                        </p:attrNameLst>
                                      </p:cBhvr>
                                      <p:to>
                                        <p:strVal val="visible"/>
                                      </p:to>
                                    </p:set>
                                    <p:anim calcmode="lin" valueType="num">
                                      <p:cBhvr>
                                        <p:cTn id="55" dur="1000" fill="hold"/>
                                        <p:tgtEl>
                                          <p:spTgt spid="33"/>
                                        </p:tgtEl>
                                        <p:attrNameLst>
                                          <p:attrName>ppt_w</p:attrName>
                                        </p:attrNameLst>
                                      </p:cBhvr>
                                      <p:tavLst>
                                        <p:tav tm="0">
                                          <p:val>
                                            <p:fltVal val="0"/>
                                          </p:val>
                                        </p:tav>
                                        <p:tav tm="100000">
                                          <p:val>
                                            <p:strVal val="#ppt_w"/>
                                          </p:val>
                                        </p:tav>
                                      </p:tavLst>
                                    </p:anim>
                                    <p:anim calcmode="lin" valueType="num">
                                      <p:cBhvr>
                                        <p:cTn id="56" dur="1000" fill="hold"/>
                                        <p:tgtEl>
                                          <p:spTgt spid="33"/>
                                        </p:tgtEl>
                                        <p:attrNameLst>
                                          <p:attrName>ppt_h</p:attrName>
                                        </p:attrNameLst>
                                      </p:cBhvr>
                                      <p:tavLst>
                                        <p:tav tm="0">
                                          <p:val>
                                            <p:fltVal val="0"/>
                                          </p:val>
                                        </p:tav>
                                        <p:tav tm="100000">
                                          <p:val>
                                            <p:strVal val="#ppt_h"/>
                                          </p:val>
                                        </p:tav>
                                      </p:tavLst>
                                    </p:anim>
                                    <p:anim calcmode="lin" valueType="num">
                                      <p:cBhvr>
                                        <p:cTn id="57" dur="1000" fill="hold"/>
                                        <p:tgtEl>
                                          <p:spTgt spid="33"/>
                                        </p:tgtEl>
                                        <p:attrNameLst>
                                          <p:attrName>style.rotation</p:attrName>
                                        </p:attrNameLst>
                                      </p:cBhvr>
                                      <p:tavLst>
                                        <p:tav tm="0">
                                          <p:val>
                                            <p:fltVal val="90"/>
                                          </p:val>
                                        </p:tav>
                                        <p:tav tm="100000">
                                          <p:val>
                                            <p:fltVal val="0"/>
                                          </p:val>
                                        </p:tav>
                                      </p:tavLst>
                                    </p:anim>
                                    <p:animEffect transition="in" filter="fade">
                                      <p:cBhvr>
                                        <p:cTn id="58" dur="1000"/>
                                        <p:tgtEl>
                                          <p:spTgt spid="33"/>
                                        </p:tgtEl>
                                      </p:cBhvr>
                                    </p:animEffect>
                                  </p:childTnLst>
                                </p:cTn>
                              </p:par>
                              <p:par>
                                <p:cTn id="59" presetID="31" presetClass="entr" presetSubtype="0" fill="hold" nodeType="withEffect">
                                  <p:stCondLst>
                                    <p:cond delay="500"/>
                                  </p:stCondLst>
                                  <p:childTnLst>
                                    <p:set>
                                      <p:cBhvr>
                                        <p:cTn id="60" dur="1" fill="hold">
                                          <p:stCondLst>
                                            <p:cond delay="0"/>
                                          </p:stCondLst>
                                        </p:cTn>
                                        <p:tgtEl>
                                          <p:spTgt spid="32"/>
                                        </p:tgtEl>
                                        <p:attrNameLst>
                                          <p:attrName>style.visibility</p:attrName>
                                        </p:attrNameLst>
                                      </p:cBhvr>
                                      <p:to>
                                        <p:strVal val="visible"/>
                                      </p:to>
                                    </p:set>
                                    <p:anim calcmode="lin" valueType="num">
                                      <p:cBhvr>
                                        <p:cTn id="61" dur="1000" fill="hold"/>
                                        <p:tgtEl>
                                          <p:spTgt spid="32"/>
                                        </p:tgtEl>
                                        <p:attrNameLst>
                                          <p:attrName>ppt_w</p:attrName>
                                        </p:attrNameLst>
                                      </p:cBhvr>
                                      <p:tavLst>
                                        <p:tav tm="0">
                                          <p:val>
                                            <p:fltVal val="0"/>
                                          </p:val>
                                        </p:tav>
                                        <p:tav tm="100000">
                                          <p:val>
                                            <p:strVal val="#ppt_w"/>
                                          </p:val>
                                        </p:tav>
                                      </p:tavLst>
                                    </p:anim>
                                    <p:anim calcmode="lin" valueType="num">
                                      <p:cBhvr>
                                        <p:cTn id="62" dur="1000" fill="hold"/>
                                        <p:tgtEl>
                                          <p:spTgt spid="32"/>
                                        </p:tgtEl>
                                        <p:attrNameLst>
                                          <p:attrName>ppt_h</p:attrName>
                                        </p:attrNameLst>
                                      </p:cBhvr>
                                      <p:tavLst>
                                        <p:tav tm="0">
                                          <p:val>
                                            <p:fltVal val="0"/>
                                          </p:val>
                                        </p:tav>
                                        <p:tav tm="100000">
                                          <p:val>
                                            <p:strVal val="#ppt_h"/>
                                          </p:val>
                                        </p:tav>
                                      </p:tavLst>
                                    </p:anim>
                                    <p:anim calcmode="lin" valueType="num">
                                      <p:cBhvr>
                                        <p:cTn id="63" dur="1000" fill="hold"/>
                                        <p:tgtEl>
                                          <p:spTgt spid="32"/>
                                        </p:tgtEl>
                                        <p:attrNameLst>
                                          <p:attrName>style.rotation</p:attrName>
                                        </p:attrNameLst>
                                      </p:cBhvr>
                                      <p:tavLst>
                                        <p:tav tm="0">
                                          <p:val>
                                            <p:fltVal val="90"/>
                                          </p:val>
                                        </p:tav>
                                        <p:tav tm="100000">
                                          <p:val>
                                            <p:fltVal val="0"/>
                                          </p:val>
                                        </p:tav>
                                      </p:tavLst>
                                    </p:anim>
                                    <p:animEffect transition="in" filter="fade">
                                      <p:cBhvr>
                                        <p:cTn id="64" dur="1000"/>
                                        <p:tgtEl>
                                          <p:spTgt spid="32"/>
                                        </p:tgtEl>
                                      </p:cBhvr>
                                    </p:animEffect>
                                  </p:childTnLst>
                                </p:cTn>
                              </p:par>
                              <p:par>
                                <p:cTn id="65" presetID="31" presetClass="entr" presetSubtype="0" fill="hold" nodeType="withEffect">
                                  <p:stCondLst>
                                    <p:cond delay="500"/>
                                  </p:stCondLst>
                                  <p:childTnLst>
                                    <p:set>
                                      <p:cBhvr>
                                        <p:cTn id="66" dur="1" fill="hold">
                                          <p:stCondLst>
                                            <p:cond delay="0"/>
                                          </p:stCondLst>
                                        </p:cTn>
                                        <p:tgtEl>
                                          <p:spTgt spid="30"/>
                                        </p:tgtEl>
                                        <p:attrNameLst>
                                          <p:attrName>style.visibility</p:attrName>
                                        </p:attrNameLst>
                                      </p:cBhvr>
                                      <p:to>
                                        <p:strVal val="visible"/>
                                      </p:to>
                                    </p:set>
                                    <p:anim calcmode="lin" valueType="num">
                                      <p:cBhvr>
                                        <p:cTn id="67" dur="1000" fill="hold"/>
                                        <p:tgtEl>
                                          <p:spTgt spid="30"/>
                                        </p:tgtEl>
                                        <p:attrNameLst>
                                          <p:attrName>ppt_w</p:attrName>
                                        </p:attrNameLst>
                                      </p:cBhvr>
                                      <p:tavLst>
                                        <p:tav tm="0">
                                          <p:val>
                                            <p:fltVal val="0"/>
                                          </p:val>
                                        </p:tav>
                                        <p:tav tm="100000">
                                          <p:val>
                                            <p:strVal val="#ppt_w"/>
                                          </p:val>
                                        </p:tav>
                                      </p:tavLst>
                                    </p:anim>
                                    <p:anim calcmode="lin" valueType="num">
                                      <p:cBhvr>
                                        <p:cTn id="68" dur="1000" fill="hold"/>
                                        <p:tgtEl>
                                          <p:spTgt spid="30"/>
                                        </p:tgtEl>
                                        <p:attrNameLst>
                                          <p:attrName>ppt_h</p:attrName>
                                        </p:attrNameLst>
                                      </p:cBhvr>
                                      <p:tavLst>
                                        <p:tav tm="0">
                                          <p:val>
                                            <p:fltVal val="0"/>
                                          </p:val>
                                        </p:tav>
                                        <p:tav tm="100000">
                                          <p:val>
                                            <p:strVal val="#ppt_h"/>
                                          </p:val>
                                        </p:tav>
                                      </p:tavLst>
                                    </p:anim>
                                    <p:anim calcmode="lin" valueType="num">
                                      <p:cBhvr>
                                        <p:cTn id="69" dur="1000" fill="hold"/>
                                        <p:tgtEl>
                                          <p:spTgt spid="30"/>
                                        </p:tgtEl>
                                        <p:attrNameLst>
                                          <p:attrName>style.rotation</p:attrName>
                                        </p:attrNameLst>
                                      </p:cBhvr>
                                      <p:tavLst>
                                        <p:tav tm="0">
                                          <p:val>
                                            <p:fltVal val="90"/>
                                          </p:val>
                                        </p:tav>
                                        <p:tav tm="100000">
                                          <p:val>
                                            <p:fltVal val="0"/>
                                          </p:val>
                                        </p:tav>
                                      </p:tavLst>
                                    </p:anim>
                                    <p:animEffect transition="in" filter="fade">
                                      <p:cBhvr>
                                        <p:cTn id="70" dur="1000"/>
                                        <p:tgtEl>
                                          <p:spTgt spid="30"/>
                                        </p:tgtEl>
                                      </p:cBhvr>
                                    </p:animEffect>
                                  </p:childTnLst>
                                </p:cTn>
                              </p:par>
                              <p:par>
                                <p:cTn id="71" presetID="31" presetClass="entr" presetSubtype="0" fill="hold" nodeType="withEffect">
                                  <p:stCondLst>
                                    <p:cond delay="500"/>
                                  </p:stCondLst>
                                  <p:childTnLst>
                                    <p:set>
                                      <p:cBhvr>
                                        <p:cTn id="72" dur="1" fill="hold">
                                          <p:stCondLst>
                                            <p:cond delay="0"/>
                                          </p:stCondLst>
                                        </p:cTn>
                                        <p:tgtEl>
                                          <p:spTgt spid="36"/>
                                        </p:tgtEl>
                                        <p:attrNameLst>
                                          <p:attrName>style.visibility</p:attrName>
                                        </p:attrNameLst>
                                      </p:cBhvr>
                                      <p:to>
                                        <p:strVal val="visible"/>
                                      </p:to>
                                    </p:set>
                                    <p:anim calcmode="lin" valueType="num">
                                      <p:cBhvr>
                                        <p:cTn id="73" dur="1000" fill="hold"/>
                                        <p:tgtEl>
                                          <p:spTgt spid="36"/>
                                        </p:tgtEl>
                                        <p:attrNameLst>
                                          <p:attrName>ppt_w</p:attrName>
                                        </p:attrNameLst>
                                      </p:cBhvr>
                                      <p:tavLst>
                                        <p:tav tm="0">
                                          <p:val>
                                            <p:fltVal val="0"/>
                                          </p:val>
                                        </p:tav>
                                        <p:tav tm="100000">
                                          <p:val>
                                            <p:strVal val="#ppt_w"/>
                                          </p:val>
                                        </p:tav>
                                      </p:tavLst>
                                    </p:anim>
                                    <p:anim calcmode="lin" valueType="num">
                                      <p:cBhvr>
                                        <p:cTn id="74" dur="1000" fill="hold"/>
                                        <p:tgtEl>
                                          <p:spTgt spid="36"/>
                                        </p:tgtEl>
                                        <p:attrNameLst>
                                          <p:attrName>ppt_h</p:attrName>
                                        </p:attrNameLst>
                                      </p:cBhvr>
                                      <p:tavLst>
                                        <p:tav tm="0">
                                          <p:val>
                                            <p:fltVal val="0"/>
                                          </p:val>
                                        </p:tav>
                                        <p:tav tm="100000">
                                          <p:val>
                                            <p:strVal val="#ppt_h"/>
                                          </p:val>
                                        </p:tav>
                                      </p:tavLst>
                                    </p:anim>
                                    <p:anim calcmode="lin" valueType="num">
                                      <p:cBhvr>
                                        <p:cTn id="75" dur="1000" fill="hold"/>
                                        <p:tgtEl>
                                          <p:spTgt spid="36"/>
                                        </p:tgtEl>
                                        <p:attrNameLst>
                                          <p:attrName>style.rotation</p:attrName>
                                        </p:attrNameLst>
                                      </p:cBhvr>
                                      <p:tavLst>
                                        <p:tav tm="0">
                                          <p:val>
                                            <p:fltVal val="90"/>
                                          </p:val>
                                        </p:tav>
                                        <p:tav tm="100000">
                                          <p:val>
                                            <p:fltVal val="0"/>
                                          </p:val>
                                        </p:tav>
                                      </p:tavLst>
                                    </p:anim>
                                    <p:animEffect transition="in" filter="fade">
                                      <p:cBhvr>
                                        <p:cTn id="76" dur="1000"/>
                                        <p:tgtEl>
                                          <p:spTgt spid="36"/>
                                        </p:tgtEl>
                                      </p:cBhvr>
                                    </p:animEffect>
                                  </p:childTnLst>
                                </p:cTn>
                              </p:par>
                              <p:par>
                                <p:cTn id="77" presetID="31" presetClass="entr" presetSubtype="0" fill="hold" nodeType="withEffect">
                                  <p:stCondLst>
                                    <p:cond delay="500"/>
                                  </p:stCondLst>
                                  <p:childTnLst>
                                    <p:set>
                                      <p:cBhvr>
                                        <p:cTn id="78" dur="1" fill="hold">
                                          <p:stCondLst>
                                            <p:cond delay="0"/>
                                          </p:stCondLst>
                                        </p:cTn>
                                        <p:tgtEl>
                                          <p:spTgt spid="34"/>
                                        </p:tgtEl>
                                        <p:attrNameLst>
                                          <p:attrName>style.visibility</p:attrName>
                                        </p:attrNameLst>
                                      </p:cBhvr>
                                      <p:to>
                                        <p:strVal val="visible"/>
                                      </p:to>
                                    </p:set>
                                    <p:anim calcmode="lin" valueType="num">
                                      <p:cBhvr>
                                        <p:cTn id="79" dur="1000" fill="hold"/>
                                        <p:tgtEl>
                                          <p:spTgt spid="34"/>
                                        </p:tgtEl>
                                        <p:attrNameLst>
                                          <p:attrName>ppt_w</p:attrName>
                                        </p:attrNameLst>
                                      </p:cBhvr>
                                      <p:tavLst>
                                        <p:tav tm="0">
                                          <p:val>
                                            <p:fltVal val="0"/>
                                          </p:val>
                                        </p:tav>
                                        <p:tav tm="100000">
                                          <p:val>
                                            <p:strVal val="#ppt_w"/>
                                          </p:val>
                                        </p:tav>
                                      </p:tavLst>
                                    </p:anim>
                                    <p:anim calcmode="lin" valueType="num">
                                      <p:cBhvr>
                                        <p:cTn id="80" dur="1000" fill="hold"/>
                                        <p:tgtEl>
                                          <p:spTgt spid="34"/>
                                        </p:tgtEl>
                                        <p:attrNameLst>
                                          <p:attrName>ppt_h</p:attrName>
                                        </p:attrNameLst>
                                      </p:cBhvr>
                                      <p:tavLst>
                                        <p:tav tm="0">
                                          <p:val>
                                            <p:fltVal val="0"/>
                                          </p:val>
                                        </p:tav>
                                        <p:tav tm="100000">
                                          <p:val>
                                            <p:strVal val="#ppt_h"/>
                                          </p:val>
                                        </p:tav>
                                      </p:tavLst>
                                    </p:anim>
                                    <p:anim calcmode="lin" valueType="num">
                                      <p:cBhvr>
                                        <p:cTn id="81" dur="1000" fill="hold"/>
                                        <p:tgtEl>
                                          <p:spTgt spid="34"/>
                                        </p:tgtEl>
                                        <p:attrNameLst>
                                          <p:attrName>style.rotation</p:attrName>
                                        </p:attrNameLst>
                                      </p:cBhvr>
                                      <p:tavLst>
                                        <p:tav tm="0">
                                          <p:val>
                                            <p:fltVal val="90"/>
                                          </p:val>
                                        </p:tav>
                                        <p:tav tm="100000">
                                          <p:val>
                                            <p:fltVal val="0"/>
                                          </p:val>
                                        </p:tav>
                                      </p:tavLst>
                                    </p:anim>
                                    <p:animEffect transition="in" filter="fade">
                                      <p:cBhvr>
                                        <p:cTn id="82" dur="1000"/>
                                        <p:tgtEl>
                                          <p:spTgt spid="34"/>
                                        </p:tgtEl>
                                      </p:cBhvr>
                                    </p:animEffect>
                                  </p:childTnLst>
                                </p:cTn>
                              </p:par>
                              <p:par>
                                <p:cTn id="83" presetID="31" presetClass="entr" presetSubtype="0" fill="hold" nodeType="withEffect">
                                  <p:stCondLst>
                                    <p:cond delay="500"/>
                                  </p:stCondLst>
                                  <p:childTnLst>
                                    <p:set>
                                      <p:cBhvr>
                                        <p:cTn id="84" dur="1" fill="hold">
                                          <p:stCondLst>
                                            <p:cond delay="0"/>
                                          </p:stCondLst>
                                        </p:cTn>
                                        <p:tgtEl>
                                          <p:spTgt spid="31"/>
                                        </p:tgtEl>
                                        <p:attrNameLst>
                                          <p:attrName>style.visibility</p:attrName>
                                        </p:attrNameLst>
                                      </p:cBhvr>
                                      <p:to>
                                        <p:strVal val="visible"/>
                                      </p:to>
                                    </p:set>
                                    <p:anim calcmode="lin" valueType="num">
                                      <p:cBhvr>
                                        <p:cTn id="85" dur="1000" fill="hold"/>
                                        <p:tgtEl>
                                          <p:spTgt spid="31"/>
                                        </p:tgtEl>
                                        <p:attrNameLst>
                                          <p:attrName>ppt_w</p:attrName>
                                        </p:attrNameLst>
                                      </p:cBhvr>
                                      <p:tavLst>
                                        <p:tav tm="0">
                                          <p:val>
                                            <p:fltVal val="0"/>
                                          </p:val>
                                        </p:tav>
                                        <p:tav tm="100000">
                                          <p:val>
                                            <p:strVal val="#ppt_w"/>
                                          </p:val>
                                        </p:tav>
                                      </p:tavLst>
                                    </p:anim>
                                    <p:anim calcmode="lin" valueType="num">
                                      <p:cBhvr>
                                        <p:cTn id="86" dur="1000" fill="hold"/>
                                        <p:tgtEl>
                                          <p:spTgt spid="31"/>
                                        </p:tgtEl>
                                        <p:attrNameLst>
                                          <p:attrName>ppt_h</p:attrName>
                                        </p:attrNameLst>
                                      </p:cBhvr>
                                      <p:tavLst>
                                        <p:tav tm="0">
                                          <p:val>
                                            <p:fltVal val="0"/>
                                          </p:val>
                                        </p:tav>
                                        <p:tav tm="100000">
                                          <p:val>
                                            <p:strVal val="#ppt_h"/>
                                          </p:val>
                                        </p:tav>
                                      </p:tavLst>
                                    </p:anim>
                                    <p:anim calcmode="lin" valueType="num">
                                      <p:cBhvr>
                                        <p:cTn id="87" dur="1000" fill="hold"/>
                                        <p:tgtEl>
                                          <p:spTgt spid="31"/>
                                        </p:tgtEl>
                                        <p:attrNameLst>
                                          <p:attrName>style.rotation</p:attrName>
                                        </p:attrNameLst>
                                      </p:cBhvr>
                                      <p:tavLst>
                                        <p:tav tm="0">
                                          <p:val>
                                            <p:fltVal val="90"/>
                                          </p:val>
                                        </p:tav>
                                        <p:tav tm="100000">
                                          <p:val>
                                            <p:fltVal val="0"/>
                                          </p:val>
                                        </p:tav>
                                      </p:tavLst>
                                    </p:anim>
                                    <p:animEffect transition="in" filter="fade">
                                      <p:cBhvr>
                                        <p:cTn id="88" dur="1000"/>
                                        <p:tgtEl>
                                          <p:spTgt spid="31"/>
                                        </p:tgtEl>
                                      </p:cBhvr>
                                    </p:animEffect>
                                  </p:childTnLst>
                                </p:cTn>
                              </p:par>
                              <p:par>
                                <p:cTn id="89" presetID="31" presetClass="entr" presetSubtype="0" fill="hold" nodeType="withEffect">
                                  <p:stCondLst>
                                    <p:cond delay="500"/>
                                  </p:stCondLst>
                                  <p:childTnLst>
                                    <p:set>
                                      <p:cBhvr>
                                        <p:cTn id="90" dur="1" fill="hold">
                                          <p:stCondLst>
                                            <p:cond delay="0"/>
                                          </p:stCondLst>
                                        </p:cTn>
                                        <p:tgtEl>
                                          <p:spTgt spid="26"/>
                                        </p:tgtEl>
                                        <p:attrNameLst>
                                          <p:attrName>style.visibility</p:attrName>
                                        </p:attrNameLst>
                                      </p:cBhvr>
                                      <p:to>
                                        <p:strVal val="visible"/>
                                      </p:to>
                                    </p:set>
                                    <p:anim calcmode="lin" valueType="num">
                                      <p:cBhvr>
                                        <p:cTn id="91" dur="1000" fill="hold"/>
                                        <p:tgtEl>
                                          <p:spTgt spid="26"/>
                                        </p:tgtEl>
                                        <p:attrNameLst>
                                          <p:attrName>ppt_w</p:attrName>
                                        </p:attrNameLst>
                                      </p:cBhvr>
                                      <p:tavLst>
                                        <p:tav tm="0">
                                          <p:val>
                                            <p:fltVal val="0"/>
                                          </p:val>
                                        </p:tav>
                                        <p:tav tm="100000">
                                          <p:val>
                                            <p:strVal val="#ppt_w"/>
                                          </p:val>
                                        </p:tav>
                                      </p:tavLst>
                                    </p:anim>
                                    <p:anim calcmode="lin" valueType="num">
                                      <p:cBhvr>
                                        <p:cTn id="92" dur="1000" fill="hold"/>
                                        <p:tgtEl>
                                          <p:spTgt spid="26"/>
                                        </p:tgtEl>
                                        <p:attrNameLst>
                                          <p:attrName>ppt_h</p:attrName>
                                        </p:attrNameLst>
                                      </p:cBhvr>
                                      <p:tavLst>
                                        <p:tav tm="0">
                                          <p:val>
                                            <p:fltVal val="0"/>
                                          </p:val>
                                        </p:tav>
                                        <p:tav tm="100000">
                                          <p:val>
                                            <p:strVal val="#ppt_h"/>
                                          </p:val>
                                        </p:tav>
                                      </p:tavLst>
                                    </p:anim>
                                    <p:anim calcmode="lin" valueType="num">
                                      <p:cBhvr>
                                        <p:cTn id="93" dur="1000" fill="hold"/>
                                        <p:tgtEl>
                                          <p:spTgt spid="26"/>
                                        </p:tgtEl>
                                        <p:attrNameLst>
                                          <p:attrName>style.rotation</p:attrName>
                                        </p:attrNameLst>
                                      </p:cBhvr>
                                      <p:tavLst>
                                        <p:tav tm="0">
                                          <p:val>
                                            <p:fltVal val="90"/>
                                          </p:val>
                                        </p:tav>
                                        <p:tav tm="100000">
                                          <p:val>
                                            <p:fltVal val="0"/>
                                          </p:val>
                                        </p:tav>
                                      </p:tavLst>
                                    </p:anim>
                                    <p:animEffect transition="in" filter="fade">
                                      <p:cBhvr>
                                        <p:cTn id="94" dur="1000"/>
                                        <p:tgtEl>
                                          <p:spTgt spid="26"/>
                                        </p:tgtEl>
                                      </p:cBhvr>
                                    </p:animEffect>
                                  </p:childTnLst>
                                </p:cTn>
                              </p:par>
                              <p:par>
                                <p:cTn id="95" presetID="31" presetClass="entr" presetSubtype="0" fill="hold" nodeType="withEffect">
                                  <p:stCondLst>
                                    <p:cond delay="500"/>
                                  </p:stCondLst>
                                  <p:childTnLst>
                                    <p:set>
                                      <p:cBhvr>
                                        <p:cTn id="96" dur="1" fill="hold">
                                          <p:stCondLst>
                                            <p:cond delay="0"/>
                                          </p:stCondLst>
                                        </p:cTn>
                                        <p:tgtEl>
                                          <p:spTgt spid="28"/>
                                        </p:tgtEl>
                                        <p:attrNameLst>
                                          <p:attrName>style.visibility</p:attrName>
                                        </p:attrNameLst>
                                      </p:cBhvr>
                                      <p:to>
                                        <p:strVal val="visible"/>
                                      </p:to>
                                    </p:set>
                                    <p:anim calcmode="lin" valueType="num">
                                      <p:cBhvr>
                                        <p:cTn id="97" dur="1000" fill="hold"/>
                                        <p:tgtEl>
                                          <p:spTgt spid="28"/>
                                        </p:tgtEl>
                                        <p:attrNameLst>
                                          <p:attrName>ppt_w</p:attrName>
                                        </p:attrNameLst>
                                      </p:cBhvr>
                                      <p:tavLst>
                                        <p:tav tm="0">
                                          <p:val>
                                            <p:fltVal val="0"/>
                                          </p:val>
                                        </p:tav>
                                        <p:tav tm="100000">
                                          <p:val>
                                            <p:strVal val="#ppt_w"/>
                                          </p:val>
                                        </p:tav>
                                      </p:tavLst>
                                    </p:anim>
                                    <p:anim calcmode="lin" valueType="num">
                                      <p:cBhvr>
                                        <p:cTn id="98" dur="1000" fill="hold"/>
                                        <p:tgtEl>
                                          <p:spTgt spid="28"/>
                                        </p:tgtEl>
                                        <p:attrNameLst>
                                          <p:attrName>ppt_h</p:attrName>
                                        </p:attrNameLst>
                                      </p:cBhvr>
                                      <p:tavLst>
                                        <p:tav tm="0">
                                          <p:val>
                                            <p:fltVal val="0"/>
                                          </p:val>
                                        </p:tav>
                                        <p:tav tm="100000">
                                          <p:val>
                                            <p:strVal val="#ppt_h"/>
                                          </p:val>
                                        </p:tav>
                                      </p:tavLst>
                                    </p:anim>
                                    <p:anim calcmode="lin" valueType="num">
                                      <p:cBhvr>
                                        <p:cTn id="99" dur="1000" fill="hold"/>
                                        <p:tgtEl>
                                          <p:spTgt spid="28"/>
                                        </p:tgtEl>
                                        <p:attrNameLst>
                                          <p:attrName>style.rotation</p:attrName>
                                        </p:attrNameLst>
                                      </p:cBhvr>
                                      <p:tavLst>
                                        <p:tav tm="0">
                                          <p:val>
                                            <p:fltVal val="90"/>
                                          </p:val>
                                        </p:tav>
                                        <p:tav tm="100000">
                                          <p:val>
                                            <p:fltVal val="0"/>
                                          </p:val>
                                        </p:tav>
                                      </p:tavLst>
                                    </p:anim>
                                    <p:animEffect transition="in" filter="fade">
                                      <p:cBhvr>
                                        <p:cTn id="100" dur="1000"/>
                                        <p:tgtEl>
                                          <p:spTgt spid="28"/>
                                        </p:tgtEl>
                                      </p:cBhvr>
                                    </p:animEffect>
                                  </p:childTnLst>
                                </p:cTn>
                              </p:par>
                              <p:par>
                                <p:cTn id="101" presetID="31" presetClass="entr" presetSubtype="0" fill="hold" nodeType="withEffect">
                                  <p:stCondLst>
                                    <p:cond delay="500"/>
                                  </p:stCondLst>
                                  <p:childTnLst>
                                    <p:set>
                                      <p:cBhvr>
                                        <p:cTn id="102" dur="1" fill="hold">
                                          <p:stCondLst>
                                            <p:cond delay="0"/>
                                          </p:stCondLst>
                                        </p:cTn>
                                        <p:tgtEl>
                                          <p:spTgt spid="25"/>
                                        </p:tgtEl>
                                        <p:attrNameLst>
                                          <p:attrName>style.visibility</p:attrName>
                                        </p:attrNameLst>
                                      </p:cBhvr>
                                      <p:to>
                                        <p:strVal val="visible"/>
                                      </p:to>
                                    </p:set>
                                    <p:anim calcmode="lin" valueType="num">
                                      <p:cBhvr>
                                        <p:cTn id="103" dur="1000" fill="hold"/>
                                        <p:tgtEl>
                                          <p:spTgt spid="25"/>
                                        </p:tgtEl>
                                        <p:attrNameLst>
                                          <p:attrName>ppt_w</p:attrName>
                                        </p:attrNameLst>
                                      </p:cBhvr>
                                      <p:tavLst>
                                        <p:tav tm="0">
                                          <p:val>
                                            <p:fltVal val="0"/>
                                          </p:val>
                                        </p:tav>
                                        <p:tav tm="100000">
                                          <p:val>
                                            <p:strVal val="#ppt_w"/>
                                          </p:val>
                                        </p:tav>
                                      </p:tavLst>
                                    </p:anim>
                                    <p:anim calcmode="lin" valueType="num">
                                      <p:cBhvr>
                                        <p:cTn id="104" dur="1000" fill="hold"/>
                                        <p:tgtEl>
                                          <p:spTgt spid="25"/>
                                        </p:tgtEl>
                                        <p:attrNameLst>
                                          <p:attrName>ppt_h</p:attrName>
                                        </p:attrNameLst>
                                      </p:cBhvr>
                                      <p:tavLst>
                                        <p:tav tm="0">
                                          <p:val>
                                            <p:fltVal val="0"/>
                                          </p:val>
                                        </p:tav>
                                        <p:tav tm="100000">
                                          <p:val>
                                            <p:strVal val="#ppt_h"/>
                                          </p:val>
                                        </p:tav>
                                      </p:tavLst>
                                    </p:anim>
                                    <p:anim calcmode="lin" valueType="num">
                                      <p:cBhvr>
                                        <p:cTn id="105" dur="1000" fill="hold"/>
                                        <p:tgtEl>
                                          <p:spTgt spid="25"/>
                                        </p:tgtEl>
                                        <p:attrNameLst>
                                          <p:attrName>style.rotation</p:attrName>
                                        </p:attrNameLst>
                                      </p:cBhvr>
                                      <p:tavLst>
                                        <p:tav tm="0">
                                          <p:val>
                                            <p:fltVal val="90"/>
                                          </p:val>
                                        </p:tav>
                                        <p:tav tm="100000">
                                          <p:val>
                                            <p:fltVal val="0"/>
                                          </p:val>
                                        </p:tav>
                                      </p:tavLst>
                                    </p:anim>
                                    <p:animEffect transition="in" filter="fade">
                                      <p:cBhvr>
                                        <p:cTn id="106" dur="1000"/>
                                        <p:tgtEl>
                                          <p:spTgt spid="25"/>
                                        </p:tgtEl>
                                      </p:cBhvr>
                                    </p:animEffect>
                                  </p:childTnLst>
                                </p:cTn>
                              </p:par>
                              <p:par>
                                <p:cTn id="107" presetID="31" presetClass="entr" presetSubtype="0" fill="hold" nodeType="withEffect">
                                  <p:stCondLst>
                                    <p:cond delay="500"/>
                                  </p:stCondLst>
                                  <p:childTnLst>
                                    <p:set>
                                      <p:cBhvr>
                                        <p:cTn id="108" dur="1" fill="hold">
                                          <p:stCondLst>
                                            <p:cond delay="0"/>
                                          </p:stCondLst>
                                        </p:cTn>
                                        <p:tgtEl>
                                          <p:spTgt spid="22"/>
                                        </p:tgtEl>
                                        <p:attrNameLst>
                                          <p:attrName>style.visibility</p:attrName>
                                        </p:attrNameLst>
                                      </p:cBhvr>
                                      <p:to>
                                        <p:strVal val="visible"/>
                                      </p:to>
                                    </p:set>
                                    <p:anim calcmode="lin" valueType="num">
                                      <p:cBhvr>
                                        <p:cTn id="109" dur="1000" fill="hold"/>
                                        <p:tgtEl>
                                          <p:spTgt spid="22"/>
                                        </p:tgtEl>
                                        <p:attrNameLst>
                                          <p:attrName>ppt_w</p:attrName>
                                        </p:attrNameLst>
                                      </p:cBhvr>
                                      <p:tavLst>
                                        <p:tav tm="0">
                                          <p:val>
                                            <p:fltVal val="0"/>
                                          </p:val>
                                        </p:tav>
                                        <p:tav tm="100000">
                                          <p:val>
                                            <p:strVal val="#ppt_w"/>
                                          </p:val>
                                        </p:tav>
                                      </p:tavLst>
                                    </p:anim>
                                    <p:anim calcmode="lin" valueType="num">
                                      <p:cBhvr>
                                        <p:cTn id="110" dur="1000" fill="hold"/>
                                        <p:tgtEl>
                                          <p:spTgt spid="22"/>
                                        </p:tgtEl>
                                        <p:attrNameLst>
                                          <p:attrName>ppt_h</p:attrName>
                                        </p:attrNameLst>
                                      </p:cBhvr>
                                      <p:tavLst>
                                        <p:tav tm="0">
                                          <p:val>
                                            <p:fltVal val="0"/>
                                          </p:val>
                                        </p:tav>
                                        <p:tav tm="100000">
                                          <p:val>
                                            <p:strVal val="#ppt_h"/>
                                          </p:val>
                                        </p:tav>
                                      </p:tavLst>
                                    </p:anim>
                                    <p:anim calcmode="lin" valueType="num">
                                      <p:cBhvr>
                                        <p:cTn id="111" dur="1000" fill="hold"/>
                                        <p:tgtEl>
                                          <p:spTgt spid="22"/>
                                        </p:tgtEl>
                                        <p:attrNameLst>
                                          <p:attrName>style.rotation</p:attrName>
                                        </p:attrNameLst>
                                      </p:cBhvr>
                                      <p:tavLst>
                                        <p:tav tm="0">
                                          <p:val>
                                            <p:fltVal val="90"/>
                                          </p:val>
                                        </p:tav>
                                        <p:tav tm="100000">
                                          <p:val>
                                            <p:fltVal val="0"/>
                                          </p:val>
                                        </p:tav>
                                      </p:tavLst>
                                    </p:anim>
                                    <p:animEffect transition="in" filter="fade">
                                      <p:cBhvr>
                                        <p:cTn id="112" dur="1000"/>
                                        <p:tgtEl>
                                          <p:spTgt spid="22"/>
                                        </p:tgtEl>
                                      </p:cBhvr>
                                    </p:animEffect>
                                  </p:childTnLst>
                                </p:cTn>
                              </p:par>
                              <p:par>
                                <p:cTn id="113" presetID="31" presetClass="entr" presetSubtype="0" fill="hold" nodeType="withEffect">
                                  <p:stCondLst>
                                    <p:cond delay="500"/>
                                  </p:stCondLst>
                                  <p:childTnLst>
                                    <p:set>
                                      <p:cBhvr>
                                        <p:cTn id="114" dur="1" fill="hold">
                                          <p:stCondLst>
                                            <p:cond delay="0"/>
                                          </p:stCondLst>
                                        </p:cTn>
                                        <p:tgtEl>
                                          <p:spTgt spid="35"/>
                                        </p:tgtEl>
                                        <p:attrNameLst>
                                          <p:attrName>style.visibility</p:attrName>
                                        </p:attrNameLst>
                                      </p:cBhvr>
                                      <p:to>
                                        <p:strVal val="visible"/>
                                      </p:to>
                                    </p:set>
                                    <p:anim calcmode="lin" valueType="num">
                                      <p:cBhvr>
                                        <p:cTn id="115" dur="1000" fill="hold"/>
                                        <p:tgtEl>
                                          <p:spTgt spid="35"/>
                                        </p:tgtEl>
                                        <p:attrNameLst>
                                          <p:attrName>ppt_w</p:attrName>
                                        </p:attrNameLst>
                                      </p:cBhvr>
                                      <p:tavLst>
                                        <p:tav tm="0">
                                          <p:val>
                                            <p:fltVal val="0"/>
                                          </p:val>
                                        </p:tav>
                                        <p:tav tm="100000">
                                          <p:val>
                                            <p:strVal val="#ppt_w"/>
                                          </p:val>
                                        </p:tav>
                                      </p:tavLst>
                                    </p:anim>
                                    <p:anim calcmode="lin" valueType="num">
                                      <p:cBhvr>
                                        <p:cTn id="116" dur="1000" fill="hold"/>
                                        <p:tgtEl>
                                          <p:spTgt spid="35"/>
                                        </p:tgtEl>
                                        <p:attrNameLst>
                                          <p:attrName>ppt_h</p:attrName>
                                        </p:attrNameLst>
                                      </p:cBhvr>
                                      <p:tavLst>
                                        <p:tav tm="0">
                                          <p:val>
                                            <p:fltVal val="0"/>
                                          </p:val>
                                        </p:tav>
                                        <p:tav tm="100000">
                                          <p:val>
                                            <p:strVal val="#ppt_h"/>
                                          </p:val>
                                        </p:tav>
                                      </p:tavLst>
                                    </p:anim>
                                    <p:anim calcmode="lin" valueType="num">
                                      <p:cBhvr>
                                        <p:cTn id="117" dur="1000" fill="hold"/>
                                        <p:tgtEl>
                                          <p:spTgt spid="35"/>
                                        </p:tgtEl>
                                        <p:attrNameLst>
                                          <p:attrName>style.rotation</p:attrName>
                                        </p:attrNameLst>
                                      </p:cBhvr>
                                      <p:tavLst>
                                        <p:tav tm="0">
                                          <p:val>
                                            <p:fltVal val="90"/>
                                          </p:val>
                                        </p:tav>
                                        <p:tav tm="100000">
                                          <p:val>
                                            <p:fltVal val="0"/>
                                          </p:val>
                                        </p:tav>
                                      </p:tavLst>
                                    </p:anim>
                                    <p:animEffect transition="in" filter="fade">
                                      <p:cBhvr>
                                        <p:cTn id="118" dur="1000"/>
                                        <p:tgtEl>
                                          <p:spTgt spid="35"/>
                                        </p:tgtEl>
                                      </p:cBhvr>
                                    </p:animEffect>
                                  </p:childTnLst>
                                </p:cTn>
                              </p:par>
                              <p:par>
                                <p:cTn id="119" presetID="31" presetClass="entr" presetSubtype="0" fill="hold" nodeType="withEffect">
                                  <p:stCondLst>
                                    <p:cond delay="500"/>
                                  </p:stCondLst>
                                  <p:childTnLst>
                                    <p:set>
                                      <p:cBhvr>
                                        <p:cTn id="120" dur="1" fill="hold">
                                          <p:stCondLst>
                                            <p:cond delay="0"/>
                                          </p:stCondLst>
                                        </p:cTn>
                                        <p:tgtEl>
                                          <p:spTgt spid="24"/>
                                        </p:tgtEl>
                                        <p:attrNameLst>
                                          <p:attrName>style.visibility</p:attrName>
                                        </p:attrNameLst>
                                      </p:cBhvr>
                                      <p:to>
                                        <p:strVal val="visible"/>
                                      </p:to>
                                    </p:set>
                                    <p:anim calcmode="lin" valueType="num">
                                      <p:cBhvr>
                                        <p:cTn id="121" dur="1000" fill="hold"/>
                                        <p:tgtEl>
                                          <p:spTgt spid="24"/>
                                        </p:tgtEl>
                                        <p:attrNameLst>
                                          <p:attrName>ppt_w</p:attrName>
                                        </p:attrNameLst>
                                      </p:cBhvr>
                                      <p:tavLst>
                                        <p:tav tm="0">
                                          <p:val>
                                            <p:fltVal val="0"/>
                                          </p:val>
                                        </p:tav>
                                        <p:tav tm="100000">
                                          <p:val>
                                            <p:strVal val="#ppt_w"/>
                                          </p:val>
                                        </p:tav>
                                      </p:tavLst>
                                    </p:anim>
                                    <p:anim calcmode="lin" valueType="num">
                                      <p:cBhvr>
                                        <p:cTn id="122" dur="1000" fill="hold"/>
                                        <p:tgtEl>
                                          <p:spTgt spid="24"/>
                                        </p:tgtEl>
                                        <p:attrNameLst>
                                          <p:attrName>ppt_h</p:attrName>
                                        </p:attrNameLst>
                                      </p:cBhvr>
                                      <p:tavLst>
                                        <p:tav tm="0">
                                          <p:val>
                                            <p:fltVal val="0"/>
                                          </p:val>
                                        </p:tav>
                                        <p:tav tm="100000">
                                          <p:val>
                                            <p:strVal val="#ppt_h"/>
                                          </p:val>
                                        </p:tav>
                                      </p:tavLst>
                                    </p:anim>
                                    <p:anim calcmode="lin" valueType="num">
                                      <p:cBhvr>
                                        <p:cTn id="123" dur="1000" fill="hold"/>
                                        <p:tgtEl>
                                          <p:spTgt spid="24"/>
                                        </p:tgtEl>
                                        <p:attrNameLst>
                                          <p:attrName>style.rotation</p:attrName>
                                        </p:attrNameLst>
                                      </p:cBhvr>
                                      <p:tavLst>
                                        <p:tav tm="0">
                                          <p:val>
                                            <p:fltVal val="90"/>
                                          </p:val>
                                        </p:tav>
                                        <p:tav tm="100000">
                                          <p:val>
                                            <p:fltVal val="0"/>
                                          </p:val>
                                        </p:tav>
                                      </p:tavLst>
                                    </p:anim>
                                    <p:animEffect transition="in" filter="fade">
                                      <p:cBhvr>
                                        <p:cTn id="124" dur="1000"/>
                                        <p:tgtEl>
                                          <p:spTgt spid="24"/>
                                        </p:tgtEl>
                                      </p:cBhvr>
                                    </p:animEffect>
                                  </p:childTnLst>
                                </p:cTn>
                              </p:par>
                              <p:par>
                                <p:cTn id="125" presetID="31" presetClass="entr" presetSubtype="0" fill="hold" nodeType="withEffect">
                                  <p:stCondLst>
                                    <p:cond delay="500"/>
                                  </p:stCondLst>
                                  <p:childTnLst>
                                    <p:set>
                                      <p:cBhvr>
                                        <p:cTn id="126" dur="1" fill="hold">
                                          <p:stCondLst>
                                            <p:cond delay="0"/>
                                          </p:stCondLst>
                                        </p:cTn>
                                        <p:tgtEl>
                                          <p:spTgt spid="23"/>
                                        </p:tgtEl>
                                        <p:attrNameLst>
                                          <p:attrName>style.visibility</p:attrName>
                                        </p:attrNameLst>
                                      </p:cBhvr>
                                      <p:to>
                                        <p:strVal val="visible"/>
                                      </p:to>
                                    </p:set>
                                    <p:anim calcmode="lin" valueType="num">
                                      <p:cBhvr>
                                        <p:cTn id="127" dur="1000" fill="hold"/>
                                        <p:tgtEl>
                                          <p:spTgt spid="23"/>
                                        </p:tgtEl>
                                        <p:attrNameLst>
                                          <p:attrName>ppt_w</p:attrName>
                                        </p:attrNameLst>
                                      </p:cBhvr>
                                      <p:tavLst>
                                        <p:tav tm="0">
                                          <p:val>
                                            <p:fltVal val="0"/>
                                          </p:val>
                                        </p:tav>
                                        <p:tav tm="100000">
                                          <p:val>
                                            <p:strVal val="#ppt_w"/>
                                          </p:val>
                                        </p:tav>
                                      </p:tavLst>
                                    </p:anim>
                                    <p:anim calcmode="lin" valueType="num">
                                      <p:cBhvr>
                                        <p:cTn id="128" dur="1000" fill="hold"/>
                                        <p:tgtEl>
                                          <p:spTgt spid="23"/>
                                        </p:tgtEl>
                                        <p:attrNameLst>
                                          <p:attrName>ppt_h</p:attrName>
                                        </p:attrNameLst>
                                      </p:cBhvr>
                                      <p:tavLst>
                                        <p:tav tm="0">
                                          <p:val>
                                            <p:fltVal val="0"/>
                                          </p:val>
                                        </p:tav>
                                        <p:tav tm="100000">
                                          <p:val>
                                            <p:strVal val="#ppt_h"/>
                                          </p:val>
                                        </p:tav>
                                      </p:tavLst>
                                    </p:anim>
                                    <p:anim calcmode="lin" valueType="num">
                                      <p:cBhvr>
                                        <p:cTn id="129" dur="1000" fill="hold"/>
                                        <p:tgtEl>
                                          <p:spTgt spid="23"/>
                                        </p:tgtEl>
                                        <p:attrNameLst>
                                          <p:attrName>style.rotation</p:attrName>
                                        </p:attrNameLst>
                                      </p:cBhvr>
                                      <p:tavLst>
                                        <p:tav tm="0">
                                          <p:val>
                                            <p:fltVal val="90"/>
                                          </p:val>
                                        </p:tav>
                                        <p:tav tm="100000">
                                          <p:val>
                                            <p:fltVal val="0"/>
                                          </p:val>
                                        </p:tav>
                                      </p:tavLst>
                                    </p:anim>
                                    <p:animEffect transition="in" filter="fade">
                                      <p:cBhvr>
                                        <p:cTn id="130" dur="1000"/>
                                        <p:tgtEl>
                                          <p:spTgt spid="23"/>
                                        </p:tgtEl>
                                      </p:cBhvr>
                                    </p:animEffect>
                                  </p:childTnLst>
                                </p:cTn>
                              </p:par>
                              <p:par>
                                <p:cTn id="131" presetID="31" presetClass="entr" presetSubtype="0" fill="hold" nodeType="withEffect">
                                  <p:stCondLst>
                                    <p:cond delay="500"/>
                                  </p:stCondLst>
                                  <p:childTnLst>
                                    <p:set>
                                      <p:cBhvr>
                                        <p:cTn id="132" dur="1" fill="hold">
                                          <p:stCondLst>
                                            <p:cond delay="0"/>
                                          </p:stCondLst>
                                        </p:cTn>
                                        <p:tgtEl>
                                          <p:spTgt spid="41"/>
                                        </p:tgtEl>
                                        <p:attrNameLst>
                                          <p:attrName>style.visibility</p:attrName>
                                        </p:attrNameLst>
                                      </p:cBhvr>
                                      <p:to>
                                        <p:strVal val="visible"/>
                                      </p:to>
                                    </p:set>
                                    <p:anim calcmode="lin" valueType="num">
                                      <p:cBhvr>
                                        <p:cTn id="133" dur="1000" fill="hold"/>
                                        <p:tgtEl>
                                          <p:spTgt spid="41"/>
                                        </p:tgtEl>
                                        <p:attrNameLst>
                                          <p:attrName>ppt_w</p:attrName>
                                        </p:attrNameLst>
                                      </p:cBhvr>
                                      <p:tavLst>
                                        <p:tav tm="0">
                                          <p:val>
                                            <p:fltVal val="0"/>
                                          </p:val>
                                        </p:tav>
                                        <p:tav tm="100000">
                                          <p:val>
                                            <p:strVal val="#ppt_w"/>
                                          </p:val>
                                        </p:tav>
                                      </p:tavLst>
                                    </p:anim>
                                    <p:anim calcmode="lin" valueType="num">
                                      <p:cBhvr>
                                        <p:cTn id="134" dur="1000" fill="hold"/>
                                        <p:tgtEl>
                                          <p:spTgt spid="41"/>
                                        </p:tgtEl>
                                        <p:attrNameLst>
                                          <p:attrName>ppt_h</p:attrName>
                                        </p:attrNameLst>
                                      </p:cBhvr>
                                      <p:tavLst>
                                        <p:tav tm="0">
                                          <p:val>
                                            <p:fltVal val="0"/>
                                          </p:val>
                                        </p:tav>
                                        <p:tav tm="100000">
                                          <p:val>
                                            <p:strVal val="#ppt_h"/>
                                          </p:val>
                                        </p:tav>
                                      </p:tavLst>
                                    </p:anim>
                                    <p:anim calcmode="lin" valueType="num">
                                      <p:cBhvr>
                                        <p:cTn id="135" dur="1000" fill="hold"/>
                                        <p:tgtEl>
                                          <p:spTgt spid="41"/>
                                        </p:tgtEl>
                                        <p:attrNameLst>
                                          <p:attrName>style.rotation</p:attrName>
                                        </p:attrNameLst>
                                      </p:cBhvr>
                                      <p:tavLst>
                                        <p:tav tm="0">
                                          <p:val>
                                            <p:fltVal val="90"/>
                                          </p:val>
                                        </p:tav>
                                        <p:tav tm="100000">
                                          <p:val>
                                            <p:fltVal val="0"/>
                                          </p:val>
                                        </p:tav>
                                      </p:tavLst>
                                    </p:anim>
                                    <p:animEffect transition="in" filter="fade">
                                      <p:cBhvr>
                                        <p:cTn id="136" dur="1000"/>
                                        <p:tgtEl>
                                          <p:spTgt spid="41"/>
                                        </p:tgtEl>
                                      </p:cBhvr>
                                    </p:animEffect>
                                  </p:childTnLst>
                                </p:cTn>
                              </p:par>
                              <p:par>
                                <p:cTn id="137" presetID="31" presetClass="entr" presetSubtype="0" fill="hold" nodeType="withEffect">
                                  <p:stCondLst>
                                    <p:cond delay="500"/>
                                  </p:stCondLst>
                                  <p:childTnLst>
                                    <p:set>
                                      <p:cBhvr>
                                        <p:cTn id="138" dur="1" fill="hold">
                                          <p:stCondLst>
                                            <p:cond delay="0"/>
                                          </p:stCondLst>
                                        </p:cTn>
                                        <p:tgtEl>
                                          <p:spTgt spid="27"/>
                                        </p:tgtEl>
                                        <p:attrNameLst>
                                          <p:attrName>style.visibility</p:attrName>
                                        </p:attrNameLst>
                                      </p:cBhvr>
                                      <p:to>
                                        <p:strVal val="visible"/>
                                      </p:to>
                                    </p:set>
                                    <p:anim calcmode="lin" valueType="num">
                                      <p:cBhvr>
                                        <p:cTn id="139" dur="1000" fill="hold"/>
                                        <p:tgtEl>
                                          <p:spTgt spid="27"/>
                                        </p:tgtEl>
                                        <p:attrNameLst>
                                          <p:attrName>ppt_w</p:attrName>
                                        </p:attrNameLst>
                                      </p:cBhvr>
                                      <p:tavLst>
                                        <p:tav tm="0">
                                          <p:val>
                                            <p:fltVal val="0"/>
                                          </p:val>
                                        </p:tav>
                                        <p:tav tm="100000">
                                          <p:val>
                                            <p:strVal val="#ppt_w"/>
                                          </p:val>
                                        </p:tav>
                                      </p:tavLst>
                                    </p:anim>
                                    <p:anim calcmode="lin" valueType="num">
                                      <p:cBhvr>
                                        <p:cTn id="140" dur="1000" fill="hold"/>
                                        <p:tgtEl>
                                          <p:spTgt spid="27"/>
                                        </p:tgtEl>
                                        <p:attrNameLst>
                                          <p:attrName>ppt_h</p:attrName>
                                        </p:attrNameLst>
                                      </p:cBhvr>
                                      <p:tavLst>
                                        <p:tav tm="0">
                                          <p:val>
                                            <p:fltVal val="0"/>
                                          </p:val>
                                        </p:tav>
                                        <p:tav tm="100000">
                                          <p:val>
                                            <p:strVal val="#ppt_h"/>
                                          </p:val>
                                        </p:tav>
                                      </p:tavLst>
                                    </p:anim>
                                    <p:anim calcmode="lin" valueType="num">
                                      <p:cBhvr>
                                        <p:cTn id="141" dur="1000" fill="hold"/>
                                        <p:tgtEl>
                                          <p:spTgt spid="27"/>
                                        </p:tgtEl>
                                        <p:attrNameLst>
                                          <p:attrName>style.rotation</p:attrName>
                                        </p:attrNameLst>
                                      </p:cBhvr>
                                      <p:tavLst>
                                        <p:tav tm="0">
                                          <p:val>
                                            <p:fltVal val="90"/>
                                          </p:val>
                                        </p:tav>
                                        <p:tav tm="100000">
                                          <p:val>
                                            <p:fltVal val="0"/>
                                          </p:val>
                                        </p:tav>
                                      </p:tavLst>
                                    </p:anim>
                                    <p:animEffect transition="in" filter="fade">
                                      <p:cBhvr>
                                        <p:cTn id="142" dur="1000"/>
                                        <p:tgtEl>
                                          <p:spTgt spid="27"/>
                                        </p:tgtEl>
                                      </p:cBhvr>
                                    </p:animEffect>
                                  </p:childTnLst>
                                </p:cTn>
                              </p:par>
                              <p:par>
                                <p:cTn id="143" presetID="31" presetClass="entr" presetSubtype="0" fill="hold" nodeType="withEffect">
                                  <p:stCondLst>
                                    <p:cond delay="500"/>
                                  </p:stCondLst>
                                  <p:childTnLst>
                                    <p:set>
                                      <p:cBhvr>
                                        <p:cTn id="144" dur="1" fill="hold">
                                          <p:stCondLst>
                                            <p:cond delay="0"/>
                                          </p:stCondLst>
                                        </p:cTn>
                                        <p:tgtEl>
                                          <p:spTgt spid="29"/>
                                        </p:tgtEl>
                                        <p:attrNameLst>
                                          <p:attrName>style.visibility</p:attrName>
                                        </p:attrNameLst>
                                      </p:cBhvr>
                                      <p:to>
                                        <p:strVal val="visible"/>
                                      </p:to>
                                    </p:set>
                                    <p:anim calcmode="lin" valueType="num">
                                      <p:cBhvr>
                                        <p:cTn id="145" dur="1000" fill="hold"/>
                                        <p:tgtEl>
                                          <p:spTgt spid="29"/>
                                        </p:tgtEl>
                                        <p:attrNameLst>
                                          <p:attrName>ppt_w</p:attrName>
                                        </p:attrNameLst>
                                      </p:cBhvr>
                                      <p:tavLst>
                                        <p:tav tm="0">
                                          <p:val>
                                            <p:fltVal val="0"/>
                                          </p:val>
                                        </p:tav>
                                        <p:tav tm="100000">
                                          <p:val>
                                            <p:strVal val="#ppt_w"/>
                                          </p:val>
                                        </p:tav>
                                      </p:tavLst>
                                    </p:anim>
                                    <p:anim calcmode="lin" valueType="num">
                                      <p:cBhvr>
                                        <p:cTn id="146" dur="1000" fill="hold"/>
                                        <p:tgtEl>
                                          <p:spTgt spid="29"/>
                                        </p:tgtEl>
                                        <p:attrNameLst>
                                          <p:attrName>ppt_h</p:attrName>
                                        </p:attrNameLst>
                                      </p:cBhvr>
                                      <p:tavLst>
                                        <p:tav tm="0">
                                          <p:val>
                                            <p:fltVal val="0"/>
                                          </p:val>
                                        </p:tav>
                                        <p:tav tm="100000">
                                          <p:val>
                                            <p:strVal val="#ppt_h"/>
                                          </p:val>
                                        </p:tav>
                                      </p:tavLst>
                                    </p:anim>
                                    <p:anim calcmode="lin" valueType="num">
                                      <p:cBhvr>
                                        <p:cTn id="147" dur="1000" fill="hold"/>
                                        <p:tgtEl>
                                          <p:spTgt spid="29"/>
                                        </p:tgtEl>
                                        <p:attrNameLst>
                                          <p:attrName>style.rotation</p:attrName>
                                        </p:attrNameLst>
                                      </p:cBhvr>
                                      <p:tavLst>
                                        <p:tav tm="0">
                                          <p:val>
                                            <p:fltVal val="90"/>
                                          </p:val>
                                        </p:tav>
                                        <p:tav tm="100000">
                                          <p:val>
                                            <p:fltVal val="0"/>
                                          </p:val>
                                        </p:tav>
                                      </p:tavLst>
                                    </p:anim>
                                    <p:animEffect transition="in" filter="fade">
                                      <p:cBhvr>
                                        <p:cTn id="148" dur="1000"/>
                                        <p:tgtEl>
                                          <p:spTgt spid="29"/>
                                        </p:tgtEl>
                                      </p:cBhvr>
                                    </p:animEffect>
                                  </p:childTnLst>
                                </p:cTn>
                              </p:par>
                              <p:par>
                                <p:cTn id="149" presetID="53" presetClass="entr" presetSubtype="16" fill="hold" grpId="0" nodeType="withEffect">
                                  <p:stCondLst>
                                    <p:cond delay="1000"/>
                                  </p:stCondLst>
                                  <p:childTnLst>
                                    <p:set>
                                      <p:cBhvr>
                                        <p:cTn id="150" dur="1" fill="hold">
                                          <p:stCondLst>
                                            <p:cond delay="0"/>
                                          </p:stCondLst>
                                        </p:cTn>
                                        <p:tgtEl>
                                          <p:spTgt spid="57"/>
                                        </p:tgtEl>
                                        <p:attrNameLst>
                                          <p:attrName>style.visibility</p:attrName>
                                        </p:attrNameLst>
                                      </p:cBhvr>
                                      <p:to>
                                        <p:strVal val="visible"/>
                                      </p:to>
                                    </p:set>
                                    <p:anim calcmode="lin" valueType="num">
                                      <p:cBhvr>
                                        <p:cTn id="151" dur="500" fill="hold"/>
                                        <p:tgtEl>
                                          <p:spTgt spid="57"/>
                                        </p:tgtEl>
                                        <p:attrNameLst>
                                          <p:attrName>ppt_w</p:attrName>
                                        </p:attrNameLst>
                                      </p:cBhvr>
                                      <p:tavLst>
                                        <p:tav tm="0">
                                          <p:val>
                                            <p:fltVal val="0"/>
                                          </p:val>
                                        </p:tav>
                                        <p:tav tm="100000">
                                          <p:val>
                                            <p:strVal val="#ppt_w"/>
                                          </p:val>
                                        </p:tav>
                                      </p:tavLst>
                                    </p:anim>
                                    <p:anim calcmode="lin" valueType="num">
                                      <p:cBhvr>
                                        <p:cTn id="152" dur="500" fill="hold"/>
                                        <p:tgtEl>
                                          <p:spTgt spid="57"/>
                                        </p:tgtEl>
                                        <p:attrNameLst>
                                          <p:attrName>ppt_h</p:attrName>
                                        </p:attrNameLst>
                                      </p:cBhvr>
                                      <p:tavLst>
                                        <p:tav tm="0">
                                          <p:val>
                                            <p:fltVal val="0"/>
                                          </p:val>
                                        </p:tav>
                                        <p:tav tm="100000">
                                          <p:val>
                                            <p:strVal val="#ppt_h"/>
                                          </p:val>
                                        </p:tav>
                                      </p:tavLst>
                                    </p:anim>
                                    <p:animEffect transition="in" filter="fade">
                                      <p:cBhvr>
                                        <p:cTn id="153" dur="500"/>
                                        <p:tgtEl>
                                          <p:spTgt spid="57"/>
                                        </p:tgtEl>
                                      </p:cBhvr>
                                    </p:animEffect>
                                  </p:childTnLst>
                                </p:cTn>
                              </p:par>
                              <p:par>
                                <p:cTn id="154" presetID="53" presetClass="entr" presetSubtype="16" fill="hold" grpId="0" nodeType="withEffect">
                                  <p:stCondLst>
                                    <p:cond delay="1000"/>
                                  </p:stCondLst>
                                  <p:childTnLst>
                                    <p:set>
                                      <p:cBhvr>
                                        <p:cTn id="155" dur="1" fill="hold">
                                          <p:stCondLst>
                                            <p:cond delay="0"/>
                                          </p:stCondLst>
                                        </p:cTn>
                                        <p:tgtEl>
                                          <p:spTgt spid="59"/>
                                        </p:tgtEl>
                                        <p:attrNameLst>
                                          <p:attrName>style.visibility</p:attrName>
                                        </p:attrNameLst>
                                      </p:cBhvr>
                                      <p:to>
                                        <p:strVal val="visible"/>
                                      </p:to>
                                    </p:set>
                                    <p:anim calcmode="lin" valueType="num">
                                      <p:cBhvr>
                                        <p:cTn id="156" dur="500" fill="hold"/>
                                        <p:tgtEl>
                                          <p:spTgt spid="59"/>
                                        </p:tgtEl>
                                        <p:attrNameLst>
                                          <p:attrName>ppt_w</p:attrName>
                                        </p:attrNameLst>
                                      </p:cBhvr>
                                      <p:tavLst>
                                        <p:tav tm="0">
                                          <p:val>
                                            <p:fltVal val="0"/>
                                          </p:val>
                                        </p:tav>
                                        <p:tav tm="100000">
                                          <p:val>
                                            <p:strVal val="#ppt_w"/>
                                          </p:val>
                                        </p:tav>
                                      </p:tavLst>
                                    </p:anim>
                                    <p:anim calcmode="lin" valueType="num">
                                      <p:cBhvr>
                                        <p:cTn id="157" dur="500" fill="hold"/>
                                        <p:tgtEl>
                                          <p:spTgt spid="59"/>
                                        </p:tgtEl>
                                        <p:attrNameLst>
                                          <p:attrName>ppt_h</p:attrName>
                                        </p:attrNameLst>
                                      </p:cBhvr>
                                      <p:tavLst>
                                        <p:tav tm="0">
                                          <p:val>
                                            <p:fltVal val="0"/>
                                          </p:val>
                                        </p:tav>
                                        <p:tav tm="100000">
                                          <p:val>
                                            <p:strVal val="#ppt_h"/>
                                          </p:val>
                                        </p:tav>
                                      </p:tavLst>
                                    </p:anim>
                                    <p:animEffect transition="in" filter="fade">
                                      <p:cBhvr>
                                        <p:cTn id="158" dur="500"/>
                                        <p:tgtEl>
                                          <p:spTgt spid="59"/>
                                        </p:tgtEl>
                                      </p:cBhvr>
                                    </p:animEffect>
                                  </p:childTnLst>
                                </p:cTn>
                              </p:par>
                              <p:par>
                                <p:cTn id="159" presetID="53" presetClass="entr" presetSubtype="16" fill="hold" grpId="0" nodeType="withEffect">
                                  <p:stCondLst>
                                    <p:cond delay="1000"/>
                                  </p:stCondLst>
                                  <p:childTnLst>
                                    <p:set>
                                      <p:cBhvr>
                                        <p:cTn id="160" dur="1" fill="hold">
                                          <p:stCondLst>
                                            <p:cond delay="0"/>
                                          </p:stCondLst>
                                        </p:cTn>
                                        <p:tgtEl>
                                          <p:spTgt spid="50"/>
                                        </p:tgtEl>
                                        <p:attrNameLst>
                                          <p:attrName>style.visibility</p:attrName>
                                        </p:attrNameLst>
                                      </p:cBhvr>
                                      <p:to>
                                        <p:strVal val="visible"/>
                                      </p:to>
                                    </p:set>
                                    <p:anim calcmode="lin" valueType="num">
                                      <p:cBhvr>
                                        <p:cTn id="161" dur="500" fill="hold"/>
                                        <p:tgtEl>
                                          <p:spTgt spid="50"/>
                                        </p:tgtEl>
                                        <p:attrNameLst>
                                          <p:attrName>ppt_w</p:attrName>
                                        </p:attrNameLst>
                                      </p:cBhvr>
                                      <p:tavLst>
                                        <p:tav tm="0">
                                          <p:val>
                                            <p:fltVal val="0"/>
                                          </p:val>
                                        </p:tav>
                                        <p:tav tm="100000">
                                          <p:val>
                                            <p:strVal val="#ppt_w"/>
                                          </p:val>
                                        </p:tav>
                                      </p:tavLst>
                                    </p:anim>
                                    <p:anim calcmode="lin" valueType="num">
                                      <p:cBhvr>
                                        <p:cTn id="162" dur="500" fill="hold"/>
                                        <p:tgtEl>
                                          <p:spTgt spid="50"/>
                                        </p:tgtEl>
                                        <p:attrNameLst>
                                          <p:attrName>ppt_h</p:attrName>
                                        </p:attrNameLst>
                                      </p:cBhvr>
                                      <p:tavLst>
                                        <p:tav tm="0">
                                          <p:val>
                                            <p:fltVal val="0"/>
                                          </p:val>
                                        </p:tav>
                                        <p:tav tm="100000">
                                          <p:val>
                                            <p:strVal val="#ppt_h"/>
                                          </p:val>
                                        </p:tav>
                                      </p:tavLst>
                                    </p:anim>
                                    <p:animEffect transition="in" filter="fade">
                                      <p:cBhvr>
                                        <p:cTn id="163" dur="500"/>
                                        <p:tgtEl>
                                          <p:spTgt spid="50"/>
                                        </p:tgtEl>
                                      </p:cBhvr>
                                    </p:animEffect>
                                  </p:childTnLst>
                                </p:cTn>
                              </p:par>
                              <p:par>
                                <p:cTn id="164" presetID="53" presetClass="entr" presetSubtype="16" fill="hold" grpId="0" nodeType="withEffect">
                                  <p:stCondLst>
                                    <p:cond delay="1000"/>
                                  </p:stCondLst>
                                  <p:childTnLst>
                                    <p:set>
                                      <p:cBhvr>
                                        <p:cTn id="165" dur="1" fill="hold">
                                          <p:stCondLst>
                                            <p:cond delay="0"/>
                                          </p:stCondLst>
                                        </p:cTn>
                                        <p:tgtEl>
                                          <p:spTgt spid="51"/>
                                        </p:tgtEl>
                                        <p:attrNameLst>
                                          <p:attrName>style.visibility</p:attrName>
                                        </p:attrNameLst>
                                      </p:cBhvr>
                                      <p:to>
                                        <p:strVal val="visible"/>
                                      </p:to>
                                    </p:set>
                                    <p:anim calcmode="lin" valueType="num">
                                      <p:cBhvr>
                                        <p:cTn id="166" dur="500" fill="hold"/>
                                        <p:tgtEl>
                                          <p:spTgt spid="51"/>
                                        </p:tgtEl>
                                        <p:attrNameLst>
                                          <p:attrName>ppt_w</p:attrName>
                                        </p:attrNameLst>
                                      </p:cBhvr>
                                      <p:tavLst>
                                        <p:tav tm="0">
                                          <p:val>
                                            <p:fltVal val="0"/>
                                          </p:val>
                                        </p:tav>
                                        <p:tav tm="100000">
                                          <p:val>
                                            <p:strVal val="#ppt_w"/>
                                          </p:val>
                                        </p:tav>
                                      </p:tavLst>
                                    </p:anim>
                                    <p:anim calcmode="lin" valueType="num">
                                      <p:cBhvr>
                                        <p:cTn id="167" dur="500" fill="hold"/>
                                        <p:tgtEl>
                                          <p:spTgt spid="51"/>
                                        </p:tgtEl>
                                        <p:attrNameLst>
                                          <p:attrName>ppt_h</p:attrName>
                                        </p:attrNameLst>
                                      </p:cBhvr>
                                      <p:tavLst>
                                        <p:tav tm="0">
                                          <p:val>
                                            <p:fltVal val="0"/>
                                          </p:val>
                                        </p:tav>
                                        <p:tav tm="100000">
                                          <p:val>
                                            <p:strVal val="#ppt_h"/>
                                          </p:val>
                                        </p:tav>
                                      </p:tavLst>
                                    </p:anim>
                                    <p:animEffect transition="in" filter="fade">
                                      <p:cBhvr>
                                        <p:cTn id="168" dur="500"/>
                                        <p:tgtEl>
                                          <p:spTgt spid="51"/>
                                        </p:tgtEl>
                                      </p:cBhvr>
                                    </p:animEffect>
                                  </p:childTnLst>
                                </p:cTn>
                              </p:par>
                              <p:par>
                                <p:cTn id="169" presetID="53" presetClass="entr" presetSubtype="16" fill="hold" grpId="0" nodeType="withEffect">
                                  <p:stCondLst>
                                    <p:cond delay="1000"/>
                                  </p:stCondLst>
                                  <p:childTnLst>
                                    <p:set>
                                      <p:cBhvr>
                                        <p:cTn id="170" dur="1" fill="hold">
                                          <p:stCondLst>
                                            <p:cond delay="0"/>
                                          </p:stCondLst>
                                        </p:cTn>
                                        <p:tgtEl>
                                          <p:spTgt spid="44"/>
                                        </p:tgtEl>
                                        <p:attrNameLst>
                                          <p:attrName>style.visibility</p:attrName>
                                        </p:attrNameLst>
                                      </p:cBhvr>
                                      <p:to>
                                        <p:strVal val="visible"/>
                                      </p:to>
                                    </p:set>
                                    <p:anim calcmode="lin" valueType="num">
                                      <p:cBhvr>
                                        <p:cTn id="171" dur="500" fill="hold"/>
                                        <p:tgtEl>
                                          <p:spTgt spid="44"/>
                                        </p:tgtEl>
                                        <p:attrNameLst>
                                          <p:attrName>ppt_w</p:attrName>
                                        </p:attrNameLst>
                                      </p:cBhvr>
                                      <p:tavLst>
                                        <p:tav tm="0">
                                          <p:val>
                                            <p:fltVal val="0"/>
                                          </p:val>
                                        </p:tav>
                                        <p:tav tm="100000">
                                          <p:val>
                                            <p:strVal val="#ppt_w"/>
                                          </p:val>
                                        </p:tav>
                                      </p:tavLst>
                                    </p:anim>
                                    <p:anim calcmode="lin" valueType="num">
                                      <p:cBhvr>
                                        <p:cTn id="172" dur="500" fill="hold"/>
                                        <p:tgtEl>
                                          <p:spTgt spid="44"/>
                                        </p:tgtEl>
                                        <p:attrNameLst>
                                          <p:attrName>ppt_h</p:attrName>
                                        </p:attrNameLst>
                                      </p:cBhvr>
                                      <p:tavLst>
                                        <p:tav tm="0">
                                          <p:val>
                                            <p:fltVal val="0"/>
                                          </p:val>
                                        </p:tav>
                                        <p:tav tm="100000">
                                          <p:val>
                                            <p:strVal val="#ppt_h"/>
                                          </p:val>
                                        </p:tav>
                                      </p:tavLst>
                                    </p:anim>
                                    <p:animEffect transition="in" filter="fade">
                                      <p:cBhvr>
                                        <p:cTn id="173" dur="500"/>
                                        <p:tgtEl>
                                          <p:spTgt spid="44"/>
                                        </p:tgtEl>
                                      </p:cBhvr>
                                    </p:animEffect>
                                  </p:childTnLst>
                                </p:cTn>
                              </p:par>
                              <p:par>
                                <p:cTn id="174" presetID="53" presetClass="entr" presetSubtype="16" fill="hold" grpId="0" nodeType="withEffect">
                                  <p:stCondLst>
                                    <p:cond delay="1000"/>
                                  </p:stCondLst>
                                  <p:childTnLst>
                                    <p:set>
                                      <p:cBhvr>
                                        <p:cTn id="175" dur="1" fill="hold">
                                          <p:stCondLst>
                                            <p:cond delay="0"/>
                                          </p:stCondLst>
                                        </p:cTn>
                                        <p:tgtEl>
                                          <p:spTgt spid="45"/>
                                        </p:tgtEl>
                                        <p:attrNameLst>
                                          <p:attrName>style.visibility</p:attrName>
                                        </p:attrNameLst>
                                      </p:cBhvr>
                                      <p:to>
                                        <p:strVal val="visible"/>
                                      </p:to>
                                    </p:set>
                                    <p:anim calcmode="lin" valueType="num">
                                      <p:cBhvr>
                                        <p:cTn id="176" dur="500" fill="hold"/>
                                        <p:tgtEl>
                                          <p:spTgt spid="45"/>
                                        </p:tgtEl>
                                        <p:attrNameLst>
                                          <p:attrName>ppt_w</p:attrName>
                                        </p:attrNameLst>
                                      </p:cBhvr>
                                      <p:tavLst>
                                        <p:tav tm="0">
                                          <p:val>
                                            <p:fltVal val="0"/>
                                          </p:val>
                                        </p:tav>
                                        <p:tav tm="100000">
                                          <p:val>
                                            <p:strVal val="#ppt_w"/>
                                          </p:val>
                                        </p:tav>
                                      </p:tavLst>
                                    </p:anim>
                                    <p:anim calcmode="lin" valueType="num">
                                      <p:cBhvr>
                                        <p:cTn id="177" dur="500" fill="hold"/>
                                        <p:tgtEl>
                                          <p:spTgt spid="45"/>
                                        </p:tgtEl>
                                        <p:attrNameLst>
                                          <p:attrName>ppt_h</p:attrName>
                                        </p:attrNameLst>
                                      </p:cBhvr>
                                      <p:tavLst>
                                        <p:tav tm="0">
                                          <p:val>
                                            <p:fltVal val="0"/>
                                          </p:val>
                                        </p:tav>
                                        <p:tav tm="100000">
                                          <p:val>
                                            <p:strVal val="#ppt_h"/>
                                          </p:val>
                                        </p:tav>
                                      </p:tavLst>
                                    </p:anim>
                                    <p:animEffect transition="in" filter="fade">
                                      <p:cBhvr>
                                        <p:cTn id="178" dur="500"/>
                                        <p:tgtEl>
                                          <p:spTgt spid="45"/>
                                        </p:tgtEl>
                                      </p:cBhvr>
                                    </p:animEffect>
                                  </p:childTnLst>
                                </p:cTn>
                              </p:par>
                              <p:par>
                                <p:cTn id="179" presetID="53" presetClass="entr" presetSubtype="16" fill="hold" grpId="0" nodeType="withEffect">
                                  <p:stCondLst>
                                    <p:cond delay="1000"/>
                                  </p:stCondLst>
                                  <p:childTnLst>
                                    <p:set>
                                      <p:cBhvr>
                                        <p:cTn id="180" dur="1" fill="hold">
                                          <p:stCondLst>
                                            <p:cond delay="0"/>
                                          </p:stCondLst>
                                        </p:cTn>
                                        <p:tgtEl>
                                          <p:spTgt spid="52"/>
                                        </p:tgtEl>
                                        <p:attrNameLst>
                                          <p:attrName>style.visibility</p:attrName>
                                        </p:attrNameLst>
                                      </p:cBhvr>
                                      <p:to>
                                        <p:strVal val="visible"/>
                                      </p:to>
                                    </p:set>
                                    <p:anim calcmode="lin" valueType="num">
                                      <p:cBhvr>
                                        <p:cTn id="181" dur="500" fill="hold"/>
                                        <p:tgtEl>
                                          <p:spTgt spid="52"/>
                                        </p:tgtEl>
                                        <p:attrNameLst>
                                          <p:attrName>ppt_w</p:attrName>
                                        </p:attrNameLst>
                                      </p:cBhvr>
                                      <p:tavLst>
                                        <p:tav tm="0">
                                          <p:val>
                                            <p:fltVal val="0"/>
                                          </p:val>
                                        </p:tav>
                                        <p:tav tm="100000">
                                          <p:val>
                                            <p:strVal val="#ppt_w"/>
                                          </p:val>
                                        </p:tav>
                                      </p:tavLst>
                                    </p:anim>
                                    <p:anim calcmode="lin" valueType="num">
                                      <p:cBhvr>
                                        <p:cTn id="182" dur="500" fill="hold"/>
                                        <p:tgtEl>
                                          <p:spTgt spid="52"/>
                                        </p:tgtEl>
                                        <p:attrNameLst>
                                          <p:attrName>ppt_h</p:attrName>
                                        </p:attrNameLst>
                                      </p:cBhvr>
                                      <p:tavLst>
                                        <p:tav tm="0">
                                          <p:val>
                                            <p:fltVal val="0"/>
                                          </p:val>
                                        </p:tav>
                                        <p:tav tm="100000">
                                          <p:val>
                                            <p:strVal val="#ppt_h"/>
                                          </p:val>
                                        </p:tav>
                                      </p:tavLst>
                                    </p:anim>
                                    <p:animEffect transition="in" filter="fade">
                                      <p:cBhvr>
                                        <p:cTn id="183" dur="500"/>
                                        <p:tgtEl>
                                          <p:spTgt spid="52"/>
                                        </p:tgtEl>
                                      </p:cBhvr>
                                    </p:animEffect>
                                  </p:childTnLst>
                                </p:cTn>
                              </p:par>
                              <p:par>
                                <p:cTn id="184" presetID="53" presetClass="entr" presetSubtype="16" fill="hold" grpId="0" nodeType="withEffect">
                                  <p:stCondLst>
                                    <p:cond delay="1000"/>
                                  </p:stCondLst>
                                  <p:childTnLst>
                                    <p:set>
                                      <p:cBhvr>
                                        <p:cTn id="185" dur="1" fill="hold">
                                          <p:stCondLst>
                                            <p:cond delay="0"/>
                                          </p:stCondLst>
                                        </p:cTn>
                                        <p:tgtEl>
                                          <p:spTgt spid="46"/>
                                        </p:tgtEl>
                                        <p:attrNameLst>
                                          <p:attrName>style.visibility</p:attrName>
                                        </p:attrNameLst>
                                      </p:cBhvr>
                                      <p:to>
                                        <p:strVal val="visible"/>
                                      </p:to>
                                    </p:set>
                                    <p:anim calcmode="lin" valueType="num">
                                      <p:cBhvr>
                                        <p:cTn id="186" dur="500" fill="hold"/>
                                        <p:tgtEl>
                                          <p:spTgt spid="46"/>
                                        </p:tgtEl>
                                        <p:attrNameLst>
                                          <p:attrName>ppt_w</p:attrName>
                                        </p:attrNameLst>
                                      </p:cBhvr>
                                      <p:tavLst>
                                        <p:tav tm="0">
                                          <p:val>
                                            <p:fltVal val="0"/>
                                          </p:val>
                                        </p:tav>
                                        <p:tav tm="100000">
                                          <p:val>
                                            <p:strVal val="#ppt_w"/>
                                          </p:val>
                                        </p:tav>
                                      </p:tavLst>
                                    </p:anim>
                                    <p:anim calcmode="lin" valueType="num">
                                      <p:cBhvr>
                                        <p:cTn id="187" dur="500" fill="hold"/>
                                        <p:tgtEl>
                                          <p:spTgt spid="46"/>
                                        </p:tgtEl>
                                        <p:attrNameLst>
                                          <p:attrName>ppt_h</p:attrName>
                                        </p:attrNameLst>
                                      </p:cBhvr>
                                      <p:tavLst>
                                        <p:tav tm="0">
                                          <p:val>
                                            <p:fltVal val="0"/>
                                          </p:val>
                                        </p:tav>
                                        <p:tav tm="100000">
                                          <p:val>
                                            <p:strVal val="#ppt_h"/>
                                          </p:val>
                                        </p:tav>
                                      </p:tavLst>
                                    </p:anim>
                                    <p:animEffect transition="in" filter="fade">
                                      <p:cBhvr>
                                        <p:cTn id="188" dur="500"/>
                                        <p:tgtEl>
                                          <p:spTgt spid="46"/>
                                        </p:tgtEl>
                                      </p:cBhvr>
                                    </p:animEffect>
                                  </p:childTnLst>
                                </p:cTn>
                              </p:par>
                              <p:par>
                                <p:cTn id="189" presetID="53" presetClass="entr" presetSubtype="16" fill="hold" grpId="0" nodeType="withEffect">
                                  <p:stCondLst>
                                    <p:cond delay="1000"/>
                                  </p:stCondLst>
                                  <p:childTnLst>
                                    <p:set>
                                      <p:cBhvr>
                                        <p:cTn id="190" dur="1" fill="hold">
                                          <p:stCondLst>
                                            <p:cond delay="0"/>
                                          </p:stCondLst>
                                        </p:cTn>
                                        <p:tgtEl>
                                          <p:spTgt spid="53"/>
                                        </p:tgtEl>
                                        <p:attrNameLst>
                                          <p:attrName>style.visibility</p:attrName>
                                        </p:attrNameLst>
                                      </p:cBhvr>
                                      <p:to>
                                        <p:strVal val="visible"/>
                                      </p:to>
                                    </p:set>
                                    <p:anim calcmode="lin" valueType="num">
                                      <p:cBhvr>
                                        <p:cTn id="191" dur="500" fill="hold"/>
                                        <p:tgtEl>
                                          <p:spTgt spid="53"/>
                                        </p:tgtEl>
                                        <p:attrNameLst>
                                          <p:attrName>ppt_w</p:attrName>
                                        </p:attrNameLst>
                                      </p:cBhvr>
                                      <p:tavLst>
                                        <p:tav tm="0">
                                          <p:val>
                                            <p:fltVal val="0"/>
                                          </p:val>
                                        </p:tav>
                                        <p:tav tm="100000">
                                          <p:val>
                                            <p:strVal val="#ppt_w"/>
                                          </p:val>
                                        </p:tav>
                                      </p:tavLst>
                                    </p:anim>
                                    <p:anim calcmode="lin" valueType="num">
                                      <p:cBhvr>
                                        <p:cTn id="192" dur="500" fill="hold"/>
                                        <p:tgtEl>
                                          <p:spTgt spid="53"/>
                                        </p:tgtEl>
                                        <p:attrNameLst>
                                          <p:attrName>ppt_h</p:attrName>
                                        </p:attrNameLst>
                                      </p:cBhvr>
                                      <p:tavLst>
                                        <p:tav tm="0">
                                          <p:val>
                                            <p:fltVal val="0"/>
                                          </p:val>
                                        </p:tav>
                                        <p:tav tm="100000">
                                          <p:val>
                                            <p:strVal val="#ppt_h"/>
                                          </p:val>
                                        </p:tav>
                                      </p:tavLst>
                                    </p:anim>
                                    <p:animEffect transition="in" filter="fade">
                                      <p:cBhvr>
                                        <p:cTn id="193" dur="500"/>
                                        <p:tgtEl>
                                          <p:spTgt spid="53"/>
                                        </p:tgtEl>
                                      </p:cBhvr>
                                    </p:animEffect>
                                  </p:childTnLst>
                                </p:cTn>
                              </p:par>
                              <p:par>
                                <p:cTn id="194" presetID="53" presetClass="entr" presetSubtype="16" fill="hold" grpId="0" nodeType="withEffect">
                                  <p:stCondLst>
                                    <p:cond delay="1000"/>
                                  </p:stCondLst>
                                  <p:childTnLst>
                                    <p:set>
                                      <p:cBhvr>
                                        <p:cTn id="195" dur="1" fill="hold">
                                          <p:stCondLst>
                                            <p:cond delay="0"/>
                                          </p:stCondLst>
                                        </p:cTn>
                                        <p:tgtEl>
                                          <p:spTgt spid="49"/>
                                        </p:tgtEl>
                                        <p:attrNameLst>
                                          <p:attrName>style.visibility</p:attrName>
                                        </p:attrNameLst>
                                      </p:cBhvr>
                                      <p:to>
                                        <p:strVal val="visible"/>
                                      </p:to>
                                    </p:set>
                                    <p:anim calcmode="lin" valueType="num">
                                      <p:cBhvr>
                                        <p:cTn id="196" dur="500" fill="hold"/>
                                        <p:tgtEl>
                                          <p:spTgt spid="49"/>
                                        </p:tgtEl>
                                        <p:attrNameLst>
                                          <p:attrName>ppt_w</p:attrName>
                                        </p:attrNameLst>
                                      </p:cBhvr>
                                      <p:tavLst>
                                        <p:tav tm="0">
                                          <p:val>
                                            <p:fltVal val="0"/>
                                          </p:val>
                                        </p:tav>
                                        <p:tav tm="100000">
                                          <p:val>
                                            <p:strVal val="#ppt_w"/>
                                          </p:val>
                                        </p:tav>
                                      </p:tavLst>
                                    </p:anim>
                                    <p:anim calcmode="lin" valueType="num">
                                      <p:cBhvr>
                                        <p:cTn id="197" dur="500" fill="hold"/>
                                        <p:tgtEl>
                                          <p:spTgt spid="49"/>
                                        </p:tgtEl>
                                        <p:attrNameLst>
                                          <p:attrName>ppt_h</p:attrName>
                                        </p:attrNameLst>
                                      </p:cBhvr>
                                      <p:tavLst>
                                        <p:tav tm="0">
                                          <p:val>
                                            <p:fltVal val="0"/>
                                          </p:val>
                                        </p:tav>
                                        <p:tav tm="100000">
                                          <p:val>
                                            <p:strVal val="#ppt_h"/>
                                          </p:val>
                                        </p:tav>
                                      </p:tavLst>
                                    </p:anim>
                                    <p:animEffect transition="in" filter="fade">
                                      <p:cBhvr>
                                        <p:cTn id="198" dur="500"/>
                                        <p:tgtEl>
                                          <p:spTgt spid="49"/>
                                        </p:tgtEl>
                                      </p:cBhvr>
                                    </p:animEffect>
                                  </p:childTnLst>
                                </p:cTn>
                              </p:par>
                              <p:par>
                                <p:cTn id="199" presetID="53" presetClass="entr" presetSubtype="16" fill="hold" grpId="0" nodeType="withEffect">
                                  <p:stCondLst>
                                    <p:cond delay="1000"/>
                                  </p:stCondLst>
                                  <p:childTnLst>
                                    <p:set>
                                      <p:cBhvr>
                                        <p:cTn id="200" dur="1" fill="hold">
                                          <p:stCondLst>
                                            <p:cond delay="0"/>
                                          </p:stCondLst>
                                        </p:cTn>
                                        <p:tgtEl>
                                          <p:spTgt spid="48"/>
                                        </p:tgtEl>
                                        <p:attrNameLst>
                                          <p:attrName>style.visibility</p:attrName>
                                        </p:attrNameLst>
                                      </p:cBhvr>
                                      <p:to>
                                        <p:strVal val="visible"/>
                                      </p:to>
                                    </p:set>
                                    <p:anim calcmode="lin" valueType="num">
                                      <p:cBhvr>
                                        <p:cTn id="201" dur="500" fill="hold"/>
                                        <p:tgtEl>
                                          <p:spTgt spid="48"/>
                                        </p:tgtEl>
                                        <p:attrNameLst>
                                          <p:attrName>ppt_w</p:attrName>
                                        </p:attrNameLst>
                                      </p:cBhvr>
                                      <p:tavLst>
                                        <p:tav tm="0">
                                          <p:val>
                                            <p:fltVal val="0"/>
                                          </p:val>
                                        </p:tav>
                                        <p:tav tm="100000">
                                          <p:val>
                                            <p:strVal val="#ppt_w"/>
                                          </p:val>
                                        </p:tav>
                                      </p:tavLst>
                                    </p:anim>
                                    <p:anim calcmode="lin" valueType="num">
                                      <p:cBhvr>
                                        <p:cTn id="202" dur="500" fill="hold"/>
                                        <p:tgtEl>
                                          <p:spTgt spid="48"/>
                                        </p:tgtEl>
                                        <p:attrNameLst>
                                          <p:attrName>ppt_h</p:attrName>
                                        </p:attrNameLst>
                                      </p:cBhvr>
                                      <p:tavLst>
                                        <p:tav tm="0">
                                          <p:val>
                                            <p:fltVal val="0"/>
                                          </p:val>
                                        </p:tav>
                                        <p:tav tm="100000">
                                          <p:val>
                                            <p:strVal val="#ppt_h"/>
                                          </p:val>
                                        </p:tav>
                                      </p:tavLst>
                                    </p:anim>
                                    <p:animEffect transition="in" filter="fade">
                                      <p:cBhvr>
                                        <p:cTn id="203" dur="500"/>
                                        <p:tgtEl>
                                          <p:spTgt spid="48"/>
                                        </p:tgtEl>
                                      </p:cBhvr>
                                    </p:animEffect>
                                  </p:childTnLst>
                                </p:cTn>
                              </p:par>
                              <p:par>
                                <p:cTn id="204" presetID="53" presetClass="entr" presetSubtype="16" fill="hold" grpId="0" nodeType="withEffect">
                                  <p:stCondLst>
                                    <p:cond delay="1000"/>
                                  </p:stCondLst>
                                  <p:childTnLst>
                                    <p:set>
                                      <p:cBhvr>
                                        <p:cTn id="205" dur="1" fill="hold">
                                          <p:stCondLst>
                                            <p:cond delay="0"/>
                                          </p:stCondLst>
                                        </p:cTn>
                                        <p:tgtEl>
                                          <p:spTgt spid="54"/>
                                        </p:tgtEl>
                                        <p:attrNameLst>
                                          <p:attrName>style.visibility</p:attrName>
                                        </p:attrNameLst>
                                      </p:cBhvr>
                                      <p:to>
                                        <p:strVal val="visible"/>
                                      </p:to>
                                    </p:set>
                                    <p:anim calcmode="lin" valueType="num">
                                      <p:cBhvr>
                                        <p:cTn id="206" dur="500" fill="hold"/>
                                        <p:tgtEl>
                                          <p:spTgt spid="54"/>
                                        </p:tgtEl>
                                        <p:attrNameLst>
                                          <p:attrName>ppt_w</p:attrName>
                                        </p:attrNameLst>
                                      </p:cBhvr>
                                      <p:tavLst>
                                        <p:tav tm="0">
                                          <p:val>
                                            <p:fltVal val="0"/>
                                          </p:val>
                                        </p:tav>
                                        <p:tav tm="100000">
                                          <p:val>
                                            <p:strVal val="#ppt_w"/>
                                          </p:val>
                                        </p:tav>
                                      </p:tavLst>
                                    </p:anim>
                                    <p:anim calcmode="lin" valueType="num">
                                      <p:cBhvr>
                                        <p:cTn id="207" dur="500" fill="hold"/>
                                        <p:tgtEl>
                                          <p:spTgt spid="54"/>
                                        </p:tgtEl>
                                        <p:attrNameLst>
                                          <p:attrName>ppt_h</p:attrName>
                                        </p:attrNameLst>
                                      </p:cBhvr>
                                      <p:tavLst>
                                        <p:tav tm="0">
                                          <p:val>
                                            <p:fltVal val="0"/>
                                          </p:val>
                                        </p:tav>
                                        <p:tav tm="100000">
                                          <p:val>
                                            <p:strVal val="#ppt_h"/>
                                          </p:val>
                                        </p:tav>
                                      </p:tavLst>
                                    </p:anim>
                                    <p:animEffect transition="in" filter="fade">
                                      <p:cBhvr>
                                        <p:cTn id="208" dur="500"/>
                                        <p:tgtEl>
                                          <p:spTgt spid="54"/>
                                        </p:tgtEl>
                                      </p:cBhvr>
                                    </p:animEffect>
                                  </p:childTnLst>
                                </p:cTn>
                              </p:par>
                              <p:par>
                                <p:cTn id="209" presetID="53" presetClass="entr" presetSubtype="16" fill="hold" grpId="0" nodeType="withEffect">
                                  <p:stCondLst>
                                    <p:cond delay="1000"/>
                                  </p:stCondLst>
                                  <p:childTnLst>
                                    <p:set>
                                      <p:cBhvr>
                                        <p:cTn id="210" dur="1" fill="hold">
                                          <p:stCondLst>
                                            <p:cond delay="0"/>
                                          </p:stCondLst>
                                        </p:cTn>
                                        <p:tgtEl>
                                          <p:spTgt spid="47"/>
                                        </p:tgtEl>
                                        <p:attrNameLst>
                                          <p:attrName>style.visibility</p:attrName>
                                        </p:attrNameLst>
                                      </p:cBhvr>
                                      <p:to>
                                        <p:strVal val="visible"/>
                                      </p:to>
                                    </p:set>
                                    <p:anim calcmode="lin" valueType="num">
                                      <p:cBhvr>
                                        <p:cTn id="211" dur="500" fill="hold"/>
                                        <p:tgtEl>
                                          <p:spTgt spid="47"/>
                                        </p:tgtEl>
                                        <p:attrNameLst>
                                          <p:attrName>ppt_w</p:attrName>
                                        </p:attrNameLst>
                                      </p:cBhvr>
                                      <p:tavLst>
                                        <p:tav tm="0">
                                          <p:val>
                                            <p:fltVal val="0"/>
                                          </p:val>
                                        </p:tav>
                                        <p:tav tm="100000">
                                          <p:val>
                                            <p:strVal val="#ppt_w"/>
                                          </p:val>
                                        </p:tav>
                                      </p:tavLst>
                                    </p:anim>
                                    <p:anim calcmode="lin" valueType="num">
                                      <p:cBhvr>
                                        <p:cTn id="212" dur="500" fill="hold"/>
                                        <p:tgtEl>
                                          <p:spTgt spid="47"/>
                                        </p:tgtEl>
                                        <p:attrNameLst>
                                          <p:attrName>ppt_h</p:attrName>
                                        </p:attrNameLst>
                                      </p:cBhvr>
                                      <p:tavLst>
                                        <p:tav tm="0">
                                          <p:val>
                                            <p:fltVal val="0"/>
                                          </p:val>
                                        </p:tav>
                                        <p:tav tm="100000">
                                          <p:val>
                                            <p:strVal val="#ppt_h"/>
                                          </p:val>
                                        </p:tav>
                                      </p:tavLst>
                                    </p:anim>
                                    <p:animEffect transition="in" filter="fade">
                                      <p:cBhvr>
                                        <p:cTn id="213" dur="500"/>
                                        <p:tgtEl>
                                          <p:spTgt spid="47"/>
                                        </p:tgtEl>
                                      </p:cBhvr>
                                    </p:animEffect>
                                  </p:childTnLst>
                                </p:cTn>
                              </p:par>
                              <p:par>
                                <p:cTn id="214" presetID="53" presetClass="entr" presetSubtype="16" fill="hold" grpId="0" nodeType="withEffect">
                                  <p:stCondLst>
                                    <p:cond delay="1000"/>
                                  </p:stCondLst>
                                  <p:childTnLst>
                                    <p:set>
                                      <p:cBhvr>
                                        <p:cTn id="215" dur="1" fill="hold">
                                          <p:stCondLst>
                                            <p:cond delay="0"/>
                                          </p:stCondLst>
                                        </p:cTn>
                                        <p:tgtEl>
                                          <p:spTgt spid="43"/>
                                        </p:tgtEl>
                                        <p:attrNameLst>
                                          <p:attrName>style.visibility</p:attrName>
                                        </p:attrNameLst>
                                      </p:cBhvr>
                                      <p:to>
                                        <p:strVal val="visible"/>
                                      </p:to>
                                    </p:set>
                                    <p:anim calcmode="lin" valueType="num">
                                      <p:cBhvr>
                                        <p:cTn id="216" dur="500" fill="hold"/>
                                        <p:tgtEl>
                                          <p:spTgt spid="43"/>
                                        </p:tgtEl>
                                        <p:attrNameLst>
                                          <p:attrName>ppt_w</p:attrName>
                                        </p:attrNameLst>
                                      </p:cBhvr>
                                      <p:tavLst>
                                        <p:tav tm="0">
                                          <p:val>
                                            <p:fltVal val="0"/>
                                          </p:val>
                                        </p:tav>
                                        <p:tav tm="100000">
                                          <p:val>
                                            <p:strVal val="#ppt_w"/>
                                          </p:val>
                                        </p:tav>
                                      </p:tavLst>
                                    </p:anim>
                                    <p:anim calcmode="lin" valueType="num">
                                      <p:cBhvr>
                                        <p:cTn id="217" dur="500" fill="hold"/>
                                        <p:tgtEl>
                                          <p:spTgt spid="43"/>
                                        </p:tgtEl>
                                        <p:attrNameLst>
                                          <p:attrName>ppt_h</p:attrName>
                                        </p:attrNameLst>
                                      </p:cBhvr>
                                      <p:tavLst>
                                        <p:tav tm="0">
                                          <p:val>
                                            <p:fltVal val="0"/>
                                          </p:val>
                                        </p:tav>
                                        <p:tav tm="100000">
                                          <p:val>
                                            <p:strVal val="#ppt_h"/>
                                          </p:val>
                                        </p:tav>
                                      </p:tavLst>
                                    </p:anim>
                                    <p:animEffect transition="in" filter="fade">
                                      <p:cBhvr>
                                        <p:cTn id="218" dur="500"/>
                                        <p:tgtEl>
                                          <p:spTgt spid="43"/>
                                        </p:tgtEl>
                                      </p:cBhvr>
                                    </p:animEffect>
                                  </p:childTnLst>
                                </p:cTn>
                              </p:par>
                              <p:par>
                                <p:cTn id="219" presetID="53" presetClass="entr" presetSubtype="16" fill="hold" grpId="0" nodeType="withEffect">
                                  <p:stCondLst>
                                    <p:cond delay="1000"/>
                                  </p:stCondLst>
                                  <p:childTnLst>
                                    <p:set>
                                      <p:cBhvr>
                                        <p:cTn id="220" dur="1" fill="hold">
                                          <p:stCondLst>
                                            <p:cond delay="0"/>
                                          </p:stCondLst>
                                        </p:cTn>
                                        <p:tgtEl>
                                          <p:spTgt spid="63"/>
                                        </p:tgtEl>
                                        <p:attrNameLst>
                                          <p:attrName>style.visibility</p:attrName>
                                        </p:attrNameLst>
                                      </p:cBhvr>
                                      <p:to>
                                        <p:strVal val="visible"/>
                                      </p:to>
                                    </p:set>
                                    <p:anim calcmode="lin" valueType="num">
                                      <p:cBhvr>
                                        <p:cTn id="221" dur="500" fill="hold"/>
                                        <p:tgtEl>
                                          <p:spTgt spid="63"/>
                                        </p:tgtEl>
                                        <p:attrNameLst>
                                          <p:attrName>ppt_w</p:attrName>
                                        </p:attrNameLst>
                                      </p:cBhvr>
                                      <p:tavLst>
                                        <p:tav tm="0">
                                          <p:val>
                                            <p:fltVal val="0"/>
                                          </p:val>
                                        </p:tav>
                                        <p:tav tm="100000">
                                          <p:val>
                                            <p:strVal val="#ppt_w"/>
                                          </p:val>
                                        </p:tav>
                                      </p:tavLst>
                                    </p:anim>
                                    <p:anim calcmode="lin" valueType="num">
                                      <p:cBhvr>
                                        <p:cTn id="222" dur="500" fill="hold"/>
                                        <p:tgtEl>
                                          <p:spTgt spid="63"/>
                                        </p:tgtEl>
                                        <p:attrNameLst>
                                          <p:attrName>ppt_h</p:attrName>
                                        </p:attrNameLst>
                                      </p:cBhvr>
                                      <p:tavLst>
                                        <p:tav tm="0">
                                          <p:val>
                                            <p:fltVal val="0"/>
                                          </p:val>
                                        </p:tav>
                                        <p:tav tm="100000">
                                          <p:val>
                                            <p:strVal val="#ppt_h"/>
                                          </p:val>
                                        </p:tav>
                                      </p:tavLst>
                                    </p:anim>
                                    <p:animEffect transition="in" filter="fade">
                                      <p:cBhvr>
                                        <p:cTn id="223" dur="500"/>
                                        <p:tgtEl>
                                          <p:spTgt spid="63"/>
                                        </p:tgtEl>
                                      </p:cBhvr>
                                    </p:animEffect>
                                  </p:childTnLst>
                                </p:cTn>
                              </p:par>
                              <p:par>
                                <p:cTn id="224" presetID="53" presetClass="entr" presetSubtype="16" fill="hold" grpId="0" nodeType="withEffect">
                                  <p:stCondLst>
                                    <p:cond delay="1000"/>
                                  </p:stCondLst>
                                  <p:childTnLst>
                                    <p:set>
                                      <p:cBhvr>
                                        <p:cTn id="225" dur="1" fill="hold">
                                          <p:stCondLst>
                                            <p:cond delay="0"/>
                                          </p:stCondLst>
                                        </p:cTn>
                                        <p:tgtEl>
                                          <p:spTgt spid="58"/>
                                        </p:tgtEl>
                                        <p:attrNameLst>
                                          <p:attrName>style.visibility</p:attrName>
                                        </p:attrNameLst>
                                      </p:cBhvr>
                                      <p:to>
                                        <p:strVal val="visible"/>
                                      </p:to>
                                    </p:set>
                                    <p:anim calcmode="lin" valueType="num">
                                      <p:cBhvr>
                                        <p:cTn id="226" dur="500" fill="hold"/>
                                        <p:tgtEl>
                                          <p:spTgt spid="58"/>
                                        </p:tgtEl>
                                        <p:attrNameLst>
                                          <p:attrName>ppt_w</p:attrName>
                                        </p:attrNameLst>
                                      </p:cBhvr>
                                      <p:tavLst>
                                        <p:tav tm="0">
                                          <p:val>
                                            <p:fltVal val="0"/>
                                          </p:val>
                                        </p:tav>
                                        <p:tav tm="100000">
                                          <p:val>
                                            <p:strVal val="#ppt_w"/>
                                          </p:val>
                                        </p:tav>
                                      </p:tavLst>
                                    </p:anim>
                                    <p:anim calcmode="lin" valueType="num">
                                      <p:cBhvr>
                                        <p:cTn id="227" dur="500" fill="hold"/>
                                        <p:tgtEl>
                                          <p:spTgt spid="58"/>
                                        </p:tgtEl>
                                        <p:attrNameLst>
                                          <p:attrName>ppt_h</p:attrName>
                                        </p:attrNameLst>
                                      </p:cBhvr>
                                      <p:tavLst>
                                        <p:tav tm="0">
                                          <p:val>
                                            <p:fltVal val="0"/>
                                          </p:val>
                                        </p:tav>
                                        <p:tav tm="100000">
                                          <p:val>
                                            <p:strVal val="#ppt_h"/>
                                          </p:val>
                                        </p:tav>
                                      </p:tavLst>
                                    </p:anim>
                                    <p:animEffect transition="in" filter="fade">
                                      <p:cBhvr>
                                        <p:cTn id="228" dur="500"/>
                                        <p:tgtEl>
                                          <p:spTgt spid="58"/>
                                        </p:tgtEl>
                                      </p:cBhvr>
                                    </p:animEffect>
                                  </p:childTnLst>
                                </p:cTn>
                              </p:par>
                              <p:par>
                                <p:cTn id="229" presetID="53" presetClass="entr" presetSubtype="16" fill="hold" grpId="0" nodeType="withEffect">
                                  <p:stCondLst>
                                    <p:cond delay="1000"/>
                                  </p:stCondLst>
                                  <p:childTnLst>
                                    <p:set>
                                      <p:cBhvr>
                                        <p:cTn id="230" dur="1" fill="hold">
                                          <p:stCondLst>
                                            <p:cond delay="0"/>
                                          </p:stCondLst>
                                        </p:cTn>
                                        <p:tgtEl>
                                          <p:spTgt spid="56"/>
                                        </p:tgtEl>
                                        <p:attrNameLst>
                                          <p:attrName>style.visibility</p:attrName>
                                        </p:attrNameLst>
                                      </p:cBhvr>
                                      <p:to>
                                        <p:strVal val="visible"/>
                                      </p:to>
                                    </p:set>
                                    <p:anim calcmode="lin" valueType="num">
                                      <p:cBhvr>
                                        <p:cTn id="231" dur="500" fill="hold"/>
                                        <p:tgtEl>
                                          <p:spTgt spid="56"/>
                                        </p:tgtEl>
                                        <p:attrNameLst>
                                          <p:attrName>ppt_w</p:attrName>
                                        </p:attrNameLst>
                                      </p:cBhvr>
                                      <p:tavLst>
                                        <p:tav tm="0">
                                          <p:val>
                                            <p:fltVal val="0"/>
                                          </p:val>
                                        </p:tav>
                                        <p:tav tm="100000">
                                          <p:val>
                                            <p:strVal val="#ppt_w"/>
                                          </p:val>
                                        </p:tav>
                                      </p:tavLst>
                                    </p:anim>
                                    <p:anim calcmode="lin" valueType="num">
                                      <p:cBhvr>
                                        <p:cTn id="232" dur="500" fill="hold"/>
                                        <p:tgtEl>
                                          <p:spTgt spid="56"/>
                                        </p:tgtEl>
                                        <p:attrNameLst>
                                          <p:attrName>ppt_h</p:attrName>
                                        </p:attrNameLst>
                                      </p:cBhvr>
                                      <p:tavLst>
                                        <p:tav tm="0">
                                          <p:val>
                                            <p:fltVal val="0"/>
                                          </p:val>
                                        </p:tav>
                                        <p:tav tm="100000">
                                          <p:val>
                                            <p:strVal val="#ppt_h"/>
                                          </p:val>
                                        </p:tav>
                                      </p:tavLst>
                                    </p:anim>
                                    <p:animEffect transition="in" filter="fade">
                                      <p:cBhvr>
                                        <p:cTn id="233" dur="500"/>
                                        <p:tgtEl>
                                          <p:spTgt spid="56"/>
                                        </p:tgtEl>
                                      </p:cBhvr>
                                    </p:animEffect>
                                  </p:childTnLst>
                                </p:cTn>
                              </p:par>
                              <p:par>
                                <p:cTn id="234" presetID="53" presetClass="entr" presetSubtype="16" fill="hold" grpId="0" nodeType="withEffect">
                                  <p:stCondLst>
                                    <p:cond delay="1000"/>
                                  </p:stCondLst>
                                  <p:childTnLst>
                                    <p:set>
                                      <p:cBhvr>
                                        <p:cTn id="235" dur="1" fill="hold">
                                          <p:stCondLst>
                                            <p:cond delay="0"/>
                                          </p:stCondLst>
                                        </p:cTn>
                                        <p:tgtEl>
                                          <p:spTgt spid="55"/>
                                        </p:tgtEl>
                                        <p:attrNameLst>
                                          <p:attrName>style.visibility</p:attrName>
                                        </p:attrNameLst>
                                      </p:cBhvr>
                                      <p:to>
                                        <p:strVal val="visible"/>
                                      </p:to>
                                    </p:set>
                                    <p:anim calcmode="lin" valueType="num">
                                      <p:cBhvr>
                                        <p:cTn id="236" dur="500" fill="hold"/>
                                        <p:tgtEl>
                                          <p:spTgt spid="55"/>
                                        </p:tgtEl>
                                        <p:attrNameLst>
                                          <p:attrName>ppt_w</p:attrName>
                                        </p:attrNameLst>
                                      </p:cBhvr>
                                      <p:tavLst>
                                        <p:tav tm="0">
                                          <p:val>
                                            <p:fltVal val="0"/>
                                          </p:val>
                                        </p:tav>
                                        <p:tav tm="100000">
                                          <p:val>
                                            <p:strVal val="#ppt_w"/>
                                          </p:val>
                                        </p:tav>
                                      </p:tavLst>
                                    </p:anim>
                                    <p:anim calcmode="lin" valueType="num">
                                      <p:cBhvr>
                                        <p:cTn id="237" dur="500" fill="hold"/>
                                        <p:tgtEl>
                                          <p:spTgt spid="55"/>
                                        </p:tgtEl>
                                        <p:attrNameLst>
                                          <p:attrName>ppt_h</p:attrName>
                                        </p:attrNameLst>
                                      </p:cBhvr>
                                      <p:tavLst>
                                        <p:tav tm="0">
                                          <p:val>
                                            <p:fltVal val="0"/>
                                          </p:val>
                                        </p:tav>
                                        <p:tav tm="100000">
                                          <p:val>
                                            <p:strVal val="#ppt_h"/>
                                          </p:val>
                                        </p:tav>
                                      </p:tavLst>
                                    </p:anim>
                                    <p:animEffect transition="in" filter="fade">
                                      <p:cBhvr>
                                        <p:cTn id="23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3" grpId="1" animBg="1"/>
      <p:bldP spid="73" grpId="2"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3" grpId="0" animBg="1"/>
      <p:bldP spid="65" grpId="0"/>
      <p:bldP spid="65"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reeform 191"/>
          <p:cNvSpPr/>
          <p:nvPr/>
        </p:nvSpPr>
        <p:spPr bwMode="auto">
          <a:xfrm>
            <a:off x="9979163" y="1889886"/>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7"/>
          <p:cNvSpPr/>
          <p:nvPr/>
        </p:nvSpPr>
        <p:spPr bwMode="auto">
          <a:xfrm>
            <a:off x="10480604" y="1897779"/>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03"/>
          <p:cNvSpPr>
            <a:spLocks noEditPoints="1"/>
          </p:cNvSpPr>
          <p:nvPr/>
        </p:nvSpPr>
        <p:spPr bwMode="auto">
          <a:xfrm>
            <a:off x="8926601" y="2991199"/>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04"/>
          <p:cNvSpPr/>
          <p:nvPr/>
        </p:nvSpPr>
        <p:spPr bwMode="auto">
          <a:xfrm>
            <a:off x="8965138" y="2994449"/>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212"/>
          <p:cNvSpPr/>
          <p:nvPr/>
        </p:nvSpPr>
        <p:spPr bwMode="auto">
          <a:xfrm>
            <a:off x="6958100" y="4905850"/>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213"/>
          <p:cNvSpPr/>
          <p:nvPr/>
        </p:nvSpPr>
        <p:spPr bwMode="auto">
          <a:xfrm>
            <a:off x="9823624" y="1364301"/>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214"/>
          <p:cNvSpPr/>
          <p:nvPr/>
        </p:nvSpPr>
        <p:spPr bwMode="auto">
          <a:xfrm>
            <a:off x="9197751" y="1893136"/>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3" name="Freeform 215"/>
          <p:cNvSpPr/>
          <p:nvPr/>
        </p:nvSpPr>
        <p:spPr bwMode="auto">
          <a:xfrm>
            <a:off x="10156989" y="1648451"/>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217"/>
          <p:cNvSpPr/>
          <p:nvPr/>
        </p:nvSpPr>
        <p:spPr bwMode="auto">
          <a:xfrm>
            <a:off x="10467604" y="1826277"/>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218"/>
          <p:cNvSpPr/>
          <p:nvPr/>
        </p:nvSpPr>
        <p:spPr bwMode="auto">
          <a:xfrm>
            <a:off x="10481997" y="1871314"/>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219"/>
          <p:cNvSpPr/>
          <p:nvPr/>
        </p:nvSpPr>
        <p:spPr bwMode="auto">
          <a:xfrm>
            <a:off x="10575321" y="1336908"/>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8" name="Freeform 220"/>
          <p:cNvSpPr/>
          <p:nvPr/>
        </p:nvSpPr>
        <p:spPr bwMode="auto">
          <a:xfrm>
            <a:off x="10578571" y="1344336"/>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226"/>
          <p:cNvSpPr/>
          <p:nvPr/>
        </p:nvSpPr>
        <p:spPr bwMode="auto">
          <a:xfrm>
            <a:off x="7496685" y="5041889"/>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5" name="Freeform 227"/>
          <p:cNvSpPr/>
          <p:nvPr/>
        </p:nvSpPr>
        <p:spPr bwMode="auto">
          <a:xfrm>
            <a:off x="7915945" y="3330603"/>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228"/>
          <p:cNvSpPr>
            <a:spLocks noEditPoints="1"/>
          </p:cNvSpPr>
          <p:nvPr/>
        </p:nvSpPr>
        <p:spPr bwMode="auto">
          <a:xfrm>
            <a:off x="7979554" y="4881706"/>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7" name="Freeform 229"/>
          <p:cNvSpPr/>
          <p:nvPr/>
        </p:nvSpPr>
        <p:spPr bwMode="auto">
          <a:xfrm>
            <a:off x="8011590" y="4961565"/>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8" name="Freeform 230"/>
          <p:cNvSpPr/>
          <p:nvPr/>
        </p:nvSpPr>
        <p:spPr bwMode="auto">
          <a:xfrm>
            <a:off x="8940066" y="2299396"/>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231"/>
          <p:cNvSpPr/>
          <p:nvPr/>
        </p:nvSpPr>
        <p:spPr bwMode="auto">
          <a:xfrm>
            <a:off x="9674120" y="1862492"/>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96"/>
          <p:cNvSpPr/>
          <p:nvPr/>
        </p:nvSpPr>
        <p:spPr bwMode="auto">
          <a:xfrm>
            <a:off x="7951232" y="2632429"/>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05"/>
          <p:cNvSpPr>
            <a:spLocks noEditPoints="1"/>
          </p:cNvSpPr>
          <p:nvPr/>
        </p:nvSpPr>
        <p:spPr bwMode="auto">
          <a:xfrm>
            <a:off x="7246132" y="3185872"/>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06"/>
          <p:cNvSpPr/>
          <p:nvPr/>
        </p:nvSpPr>
        <p:spPr bwMode="auto">
          <a:xfrm>
            <a:off x="7247061" y="3205836"/>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233"/>
          <p:cNvSpPr/>
          <p:nvPr/>
        </p:nvSpPr>
        <p:spPr bwMode="auto">
          <a:xfrm>
            <a:off x="6686022" y="2869685"/>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6" name="Freeform 198"/>
          <p:cNvSpPr/>
          <p:nvPr/>
        </p:nvSpPr>
        <p:spPr bwMode="auto">
          <a:xfrm>
            <a:off x="1534873" y="4992505"/>
            <a:ext cx="69180" cy="60359"/>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7" name="Freeform 199"/>
          <p:cNvSpPr/>
          <p:nvPr/>
        </p:nvSpPr>
        <p:spPr bwMode="auto">
          <a:xfrm>
            <a:off x="2329948" y="4122822"/>
            <a:ext cx="68252" cy="60359"/>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00"/>
          <p:cNvSpPr/>
          <p:nvPr/>
        </p:nvSpPr>
        <p:spPr bwMode="auto">
          <a:xfrm>
            <a:off x="2330678" y="3672601"/>
            <a:ext cx="62680" cy="5525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216"/>
          <p:cNvSpPr/>
          <p:nvPr/>
        </p:nvSpPr>
        <p:spPr bwMode="auto">
          <a:xfrm>
            <a:off x="1485657" y="4628032"/>
            <a:ext cx="103074" cy="9146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9" name="Freeform 221"/>
          <p:cNvSpPr/>
          <p:nvPr/>
        </p:nvSpPr>
        <p:spPr bwMode="auto">
          <a:xfrm>
            <a:off x="998145" y="4789607"/>
            <a:ext cx="103538" cy="90074"/>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222"/>
          <p:cNvSpPr>
            <a:spLocks noEditPoints="1"/>
          </p:cNvSpPr>
          <p:nvPr/>
        </p:nvSpPr>
        <p:spPr bwMode="auto">
          <a:xfrm>
            <a:off x="1900009" y="4061535"/>
            <a:ext cx="96574" cy="91002"/>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223"/>
          <p:cNvSpPr/>
          <p:nvPr/>
        </p:nvSpPr>
        <p:spPr bwMode="auto">
          <a:xfrm>
            <a:off x="1946903" y="4105179"/>
            <a:ext cx="49680" cy="47358"/>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224"/>
          <p:cNvSpPr>
            <a:spLocks noEditPoints="1"/>
          </p:cNvSpPr>
          <p:nvPr/>
        </p:nvSpPr>
        <p:spPr bwMode="auto">
          <a:xfrm>
            <a:off x="2195568" y="3365237"/>
            <a:ext cx="91002" cy="82645"/>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232"/>
          <p:cNvSpPr/>
          <p:nvPr/>
        </p:nvSpPr>
        <p:spPr bwMode="auto">
          <a:xfrm>
            <a:off x="2660794" y="3260305"/>
            <a:ext cx="93324" cy="82181"/>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文本框 50"/>
          <p:cNvSpPr txBox="1"/>
          <p:nvPr/>
        </p:nvSpPr>
        <p:spPr>
          <a:xfrm>
            <a:off x="1459048" y="502374"/>
            <a:ext cx="4502332" cy="5183342"/>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3</a:t>
            </a:r>
          </a:p>
        </p:txBody>
      </p:sp>
      <p:sp useBgFill="1">
        <p:nvSpPr>
          <p:cNvPr id="52" name="矩形 51"/>
          <p:cNvSpPr/>
          <p:nvPr/>
        </p:nvSpPr>
        <p:spPr>
          <a:xfrm>
            <a:off x="3607711" y="294873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sp>
        <p:nvSpPr>
          <p:cNvPr id="53" name="文本框 52"/>
          <p:cNvSpPr txBox="1"/>
          <p:nvPr/>
        </p:nvSpPr>
        <p:spPr>
          <a:xfrm>
            <a:off x="4681006" y="3631262"/>
            <a:ext cx="5859994" cy="400110"/>
          </a:xfrm>
          <a:prstGeom prst="rect">
            <a:avLst/>
          </a:prstGeom>
          <a:noFill/>
        </p:spPr>
        <p:txBody>
          <a:bodyPr wrap="square" rtlCol="0">
            <a:spAutoFit/>
          </a:bodyPr>
          <a:lstStyle/>
          <a:p>
            <a:r>
              <a:rPr lang="en-US" altLang="zh-CN" sz="2000" dirty="0"/>
              <a:t>Risk Management</a:t>
            </a:r>
          </a:p>
        </p:txBody>
      </p:sp>
      <p:sp>
        <p:nvSpPr>
          <p:cNvPr id="61" name="矩形 60"/>
          <p:cNvSpPr/>
          <p:nvPr/>
        </p:nvSpPr>
        <p:spPr>
          <a:xfrm>
            <a:off x="3592956" y="2959978"/>
            <a:ext cx="1529586" cy="58477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mn-ea"/>
              </a:rPr>
              <a:t>Part 03</a:t>
            </a:r>
            <a:endParaRPr kumimoji="1" lang="zh-CN" altLang="en-US" sz="3200" dirty="0">
              <a:solidFill>
                <a:schemeClr val="tx2"/>
              </a:solidFill>
              <a:effectLst>
                <a:innerShdw blurRad="63500" dist="50800" dir="16200000">
                  <a:prstClr val="black">
                    <a:alpha val="30000"/>
                  </a:prstClr>
                </a:innerShdw>
              </a:effectLst>
              <a:latin typeface="+mn-ea"/>
            </a:endParaRPr>
          </a:p>
        </p:txBody>
      </p:sp>
      <p:cxnSp>
        <p:nvCxnSpPr>
          <p:cNvPr id="62" name="直接连接符 61"/>
          <p:cNvCxnSpPr/>
          <p:nvPr/>
        </p:nvCxnSpPr>
        <p:spPr>
          <a:xfrm>
            <a:off x="4778443" y="3631262"/>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318224" flipV="1">
            <a:off x="33518" y="3438740"/>
            <a:ext cx="1982544" cy="1564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6311730" y="1786386"/>
            <a:ext cx="4585805" cy="134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318224" flipV="1">
            <a:off x="1725780" y="3618066"/>
            <a:ext cx="927183" cy="73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8387754" y="2629404"/>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467604" y="1202830"/>
            <a:ext cx="1956873" cy="53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p:cNvCxnSpPr>
          <p:nvPr/>
        </p:nvCxnSpPr>
        <p:spPr>
          <a:xfrm flipV="1">
            <a:off x="6732135" y="2355576"/>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a:stCxn id="234" idx="1"/>
          </p:cNvCxnSpPr>
          <p:nvPr/>
        </p:nvCxnSpPr>
        <p:spPr>
          <a:xfrm flipH="1" flipV="1">
            <a:off x="7095184" y="2355577"/>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52" idx="2"/>
            <a:endCxn id="234" idx="1"/>
          </p:cNvCxnSpPr>
          <p:nvPr/>
        </p:nvCxnSpPr>
        <p:spPr>
          <a:xfrm flipH="1">
            <a:off x="7972096" y="1978766"/>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235" idx="5"/>
            <a:endCxn id="252" idx="5"/>
          </p:cNvCxnSpPr>
          <p:nvPr/>
        </p:nvCxnSpPr>
        <p:spPr>
          <a:xfrm flipH="1">
            <a:off x="9316273" y="1917459"/>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flipH="1">
            <a:off x="1569463" y="4152537"/>
            <a:ext cx="792555" cy="87014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59" idx="4"/>
          </p:cNvCxnSpPr>
          <p:nvPr/>
        </p:nvCxnSpPr>
        <p:spPr>
          <a:xfrm flipH="1" flipV="1">
            <a:off x="1070842" y="4875287"/>
            <a:ext cx="471171" cy="14739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endCxn id="259" idx="1"/>
          </p:cNvCxnSpPr>
          <p:nvPr/>
        </p:nvCxnSpPr>
        <p:spPr>
          <a:xfrm flipH="1">
            <a:off x="1027885" y="4152537"/>
            <a:ext cx="1319331" cy="64146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243" idx="10"/>
            <a:endCxn id="265" idx="2"/>
          </p:cNvCxnSpPr>
          <p:nvPr/>
        </p:nvCxnSpPr>
        <p:spPr>
          <a:xfrm>
            <a:off x="7298848" y="3201212"/>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243" idx="6"/>
            <a:endCxn id="241" idx="6"/>
          </p:cNvCxnSpPr>
          <p:nvPr/>
        </p:nvCxnSpPr>
        <p:spPr>
          <a:xfrm flipV="1">
            <a:off x="7274687" y="3030427"/>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a:stCxn id="265" idx="5"/>
            <a:endCxn id="241" idx="8"/>
          </p:cNvCxnSpPr>
          <p:nvPr/>
        </p:nvCxnSpPr>
        <p:spPr>
          <a:xfrm flipV="1">
            <a:off x="8034729" y="3044593"/>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flipV="1">
            <a:off x="2266447" y="3297335"/>
            <a:ext cx="404333" cy="103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flipV="1">
            <a:off x="2369833" y="3338471"/>
            <a:ext cx="326201" cy="35051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H="1" flipV="1">
            <a:off x="2254599" y="3430502"/>
            <a:ext cx="85054" cy="25240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1591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1000"/>
                                        <p:tgtEl>
                                          <p:spTgt spid="5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22" presetClass="entr" presetSubtype="8" fill="hold" nodeType="withEffect">
                                  <p:stCondLst>
                                    <p:cond delay="500"/>
                                  </p:stCondLst>
                                  <p:childTnLst>
                                    <p:set>
                                      <p:cBhvr>
                                        <p:cTn id="15" dur="1" fill="hold">
                                          <p:stCondLst>
                                            <p:cond delay="0"/>
                                          </p:stCondLst>
                                        </p:cTn>
                                        <p:tgtEl>
                                          <p:spTgt spid="114"/>
                                        </p:tgtEl>
                                        <p:attrNameLst>
                                          <p:attrName>style.visibility</p:attrName>
                                        </p:attrNameLst>
                                      </p:cBhvr>
                                      <p:to>
                                        <p:strVal val="visible"/>
                                      </p:to>
                                    </p:set>
                                    <p:animEffect transition="in" filter="wipe(left)">
                                      <p:cBhvr>
                                        <p:cTn id="16" dur="500"/>
                                        <p:tgtEl>
                                          <p:spTgt spid="114"/>
                                        </p:tgtEl>
                                      </p:cBhvr>
                                    </p:animEffect>
                                  </p:childTnLst>
                                </p:cTn>
                              </p:par>
                              <p:par>
                                <p:cTn id="17" presetID="22" presetClass="entr" presetSubtype="2" fill="hold" nodeType="withEffect">
                                  <p:stCondLst>
                                    <p:cond delay="500"/>
                                  </p:stCondLst>
                                  <p:childTnLst>
                                    <p:set>
                                      <p:cBhvr>
                                        <p:cTn id="18" dur="1" fill="hold">
                                          <p:stCondLst>
                                            <p:cond delay="0"/>
                                          </p:stCondLst>
                                        </p:cTn>
                                        <p:tgtEl>
                                          <p:spTgt spid="116"/>
                                        </p:tgtEl>
                                        <p:attrNameLst>
                                          <p:attrName>style.visibility</p:attrName>
                                        </p:attrNameLst>
                                      </p:cBhvr>
                                      <p:to>
                                        <p:strVal val="visible"/>
                                      </p:to>
                                    </p:set>
                                    <p:animEffect transition="in" filter="wipe(right)">
                                      <p:cBhvr>
                                        <p:cTn id="19" dur="500"/>
                                        <p:tgtEl>
                                          <p:spTgt spid="116"/>
                                        </p:tgtEl>
                                      </p:cBhvr>
                                    </p:animEffect>
                                  </p:childTnLst>
                                </p:cTn>
                              </p:par>
                              <p:par>
                                <p:cTn id="20" presetID="22" presetClass="entr" presetSubtype="2" fill="hold" nodeType="withEffect">
                                  <p:stCondLst>
                                    <p:cond delay="500"/>
                                  </p:stCondLst>
                                  <p:childTnLst>
                                    <p:set>
                                      <p:cBhvr>
                                        <p:cTn id="21" dur="1" fill="hold">
                                          <p:stCondLst>
                                            <p:cond delay="0"/>
                                          </p:stCondLst>
                                        </p:cTn>
                                        <p:tgtEl>
                                          <p:spTgt spid="115"/>
                                        </p:tgtEl>
                                        <p:attrNameLst>
                                          <p:attrName>style.visibility</p:attrName>
                                        </p:attrNameLst>
                                      </p:cBhvr>
                                      <p:to>
                                        <p:strVal val="visible"/>
                                      </p:to>
                                    </p:set>
                                    <p:animEffect transition="in" filter="wipe(right)">
                                      <p:cBhvr>
                                        <p:cTn id="22" dur="500"/>
                                        <p:tgtEl>
                                          <p:spTgt spid="115"/>
                                        </p:tgtEl>
                                      </p:cBhvr>
                                    </p:animEffect>
                                  </p:childTnLst>
                                </p:cTn>
                              </p:par>
                              <p:par>
                                <p:cTn id="23" presetID="22" presetClass="entr" presetSubtype="8" fill="hold" nodeType="withEffect">
                                  <p:stCondLst>
                                    <p:cond delay="500"/>
                                  </p:stCondLst>
                                  <p:childTnLst>
                                    <p:set>
                                      <p:cBhvr>
                                        <p:cTn id="24" dur="1" fill="hold">
                                          <p:stCondLst>
                                            <p:cond delay="0"/>
                                          </p:stCondLst>
                                        </p:cTn>
                                        <p:tgtEl>
                                          <p:spTgt spid="123"/>
                                        </p:tgtEl>
                                        <p:attrNameLst>
                                          <p:attrName>style.visibility</p:attrName>
                                        </p:attrNameLst>
                                      </p:cBhvr>
                                      <p:to>
                                        <p:strVal val="visible"/>
                                      </p:to>
                                    </p:set>
                                    <p:animEffect transition="in" filter="wipe(left)">
                                      <p:cBhvr>
                                        <p:cTn id="25" dur="500"/>
                                        <p:tgtEl>
                                          <p:spTgt spid="123"/>
                                        </p:tgtEl>
                                      </p:cBhvr>
                                    </p:animEffect>
                                  </p:childTnLst>
                                </p:cTn>
                              </p:par>
                              <p:par>
                                <p:cTn id="26" presetID="31" presetClass="entr" presetSubtype="0" fill="hold" nodeType="withEffect">
                                  <p:stCondLst>
                                    <p:cond delay="250"/>
                                  </p:stCondLst>
                                  <p:childTnLst>
                                    <p:set>
                                      <p:cBhvr>
                                        <p:cTn id="27" dur="1" fill="hold">
                                          <p:stCondLst>
                                            <p:cond delay="0"/>
                                          </p:stCondLst>
                                        </p:cTn>
                                        <p:tgtEl>
                                          <p:spTgt spid="288"/>
                                        </p:tgtEl>
                                        <p:attrNameLst>
                                          <p:attrName>style.visibility</p:attrName>
                                        </p:attrNameLst>
                                      </p:cBhvr>
                                      <p:to>
                                        <p:strVal val="visible"/>
                                      </p:to>
                                    </p:set>
                                    <p:anim calcmode="lin" valueType="num">
                                      <p:cBhvr>
                                        <p:cTn id="28" dur="1000" fill="hold"/>
                                        <p:tgtEl>
                                          <p:spTgt spid="288"/>
                                        </p:tgtEl>
                                        <p:attrNameLst>
                                          <p:attrName>ppt_w</p:attrName>
                                        </p:attrNameLst>
                                      </p:cBhvr>
                                      <p:tavLst>
                                        <p:tav tm="0">
                                          <p:val>
                                            <p:fltVal val="0"/>
                                          </p:val>
                                        </p:tav>
                                        <p:tav tm="100000">
                                          <p:val>
                                            <p:strVal val="#ppt_w"/>
                                          </p:val>
                                        </p:tav>
                                      </p:tavLst>
                                    </p:anim>
                                    <p:anim calcmode="lin" valueType="num">
                                      <p:cBhvr>
                                        <p:cTn id="29" dur="1000" fill="hold"/>
                                        <p:tgtEl>
                                          <p:spTgt spid="288"/>
                                        </p:tgtEl>
                                        <p:attrNameLst>
                                          <p:attrName>ppt_h</p:attrName>
                                        </p:attrNameLst>
                                      </p:cBhvr>
                                      <p:tavLst>
                                        <p:tav tm="0">
                                          <p:val>
                                            <p:fltVal val="0"/>
                                          </p:val>
                                        </p:tav>
                                        <p:tav tm="100000">
                                          <p:val>
                                            <p:strVal val="#ppt_h"/>
                                          </p:val>
                                        </p:tav>
                                      </p:tavLst>
                                    </p:anim>
                                    <p:anim calcmode="lin" valueType="num">
                                      <p:cBhvr>
                                        <p:cTn id="30" dur="1000" fill="hold"/>
                                        <p:tgtEl>
                                          <p:spTgt spid="288"/>
                                        </p:tgtEl>
                                        <p:attrNameLst>
                                          <p:attrName>style.rotation</p:attrName>
                                        </p:attrNameLst>
                                      </p:cBhvr>
                                      <p:tavLst>
                                        <p:tav tm="0">
                                          <p:val>
                                            <p:fltVal val="90"/>
                                          </p:val>
                                        </p:tav>
                                        <p:tav tm="100000">
                                          <p:val>
                                            <p:fltVal val="0"/>
                                          </p:val>
                                        </p:tav>
                                      </p:tavLst>
                                    </p:anim>
                                    <p:animEffect transition="in" filter="fade">
                                      <p:cBhvr>
                                        <p:cTn id="31" dur="1000"/>
                                        <p:tgtEl>
                                          <p:spTgt spid="288"/>
                                        </p:tgtEl>
                                      </p:cBhvr>
                                    </p:animEffect>
                                  </p:childTnLst>
                                </p:cTn>
                              </p:par>
                              <p:par>
                                <p:cTn id="32" presetID="31" presetClass="entr" presetSubtype="0" fill="hold" nodeType="withEffect">
                                  <p:stCondLst>
                                    <p:cond delay="250"/>
                                  </p:stCondLst>
                                  <p:childTnLst>
                                    <p:set>
                                      <p:cBhvr>
                                        <p:cTn id="33" dur="1" fill="hold">
                                          <p:stCondLst>
                                            <p:cond delay="0"/>
                                          </p:stCondLst>
                                        </p:cTn>
                                        <p:tgtEl>
                                          <p:spTgt spid="299"/>
                                        </p:tgtEl>
                                        <p:attrNameLst>
                                          <p:attrName>style.visibility</p:attrName>
                                        </p:attrNameLst>
                                      </p:cBhvr>
                                      <p:to>
                                        <p:strVal val="visible"/>
                                      </p:to>
                                    </p:set>
                                    <p:anim calcmode="lin" valueType="num">
                                      <p:cBhvr>
                                        <p:cTn id="34" dur="1000" fill="hold"/>
                                        <p:tgtEl>
                                          <p:spTgt spid="299"/>
                                        </p:tgtEl>
                                        <p:attrNameLst>
                                          <p:attrName>ppt_w</p:attrName>
                                        </p:attrNameLst>
                                      </p:cBhvr>
                                      <p:tavLst>
                                        <p:tav tm="0">
                                          <p:val>
                                            <p:fltVal val="0"/>
                                          </p:val>
                                        </p:tav>
                                        <p:tav tm="100000">
                                          <p:val>
                                            <p:strVal val="#ppt_w"/>
                                          </p:val>
                                        </p:tav>
                                      </p:tavLst>
                                    </p:anim>
                                    <p:anim calcmode="lin" valueType="num">
                                      <p:cBhvr>
                                        <p:cTn id="35" dur="1000" fill="hold"/>
                                        <p:tgtEl>
                                          <p:spTgt spid="299"/>
                                        </p:tgtEl>
                                        <p:attrNameLst>
                                          <p:attrName>ppt_h</p:attrName>
                                        </p:attrNameLst>
                                      </p:cBhvr>
                                      <p:tavLst>
                                        <p:tav tm="0">
                                          <p:val>
                                            <p:fltVal val="0"/>
                                          </p:val>
                                        </p:tav>
                                        <p:tav tm="100000">
                                          <p:val>
                                            <p:strVal val="#ppt_h"/>
                                          </p:val>
                                        </p:tav>
                                      </p:tavLst>
                                    </p:anim>
                                    <p:anim calcmode="lin" valueType="num">
                                      <p:cBhvr>
                                        <p:cTn id="36" dur="1000" fill="hold"/>
                                        <p:tgtEl>
                                          <p:spTgt spid="299"/>
                                        </p:tgtEl>
                                        <p:attrNameLst>
                                          <p:attrName>style.rotation</p:attrName>
                                        </p:attrNameLst>
                                      </p:cBhvr>
                                      <p:tavLst>
                                        <p:tav tm="0">
                                          <p:val>
                                            <p:fltVal val="90"/>
                                          </p:val>
                                        </p:tav>
                                        <p:tav tm="100000">
                                          <p:val>
                                            <p:fltVal val="0"/>
                                          </p:val>
                                        </p:tav>
                                      </p:tavLst>
                                    </p:anim>
                                    <p:animEffect transition="in" filter="fade">
                                      <p:cBhvr>
                                        <p:cTn id="37" dur="1000"/>
                                        <p:tgtEl>
                                          <p:spTgt spid="299"/>
                                        </p:tgtEl>
                                      </p:cBhvr>
                                    </p:animEffect>
                                  </p:childTnLst>
                                </p:cTn>
                              </p:par>
                              <p:par>
                                <p:cTn id="38" presetID="31" presetClass="entr" presetSubtype="0" fill="hold" nodeType="withEffect">
                                  <p:stCondLst>
                                    <p:cond delay="250"/>
                                  </p:stCondLst>
                                  <p:childTnLst>
                                    <p:set>
                                      <p:cBhvr>
                                        <p:cTn id="39" dur="1" fill="hold">
                                          <p:stCondLst>
                                            <p:cond delay="0"/>
                                          </p:stCondLst>
                                        </p:cTn>
                                        <p:tgtEl>
                                          <p:spTgt spid="296"/>
                                        </p:tgtEl>
                                        <p:attrNameLst>
                                          <p:attrName>style.visibility</p:attrName>
                                        </p:attrNameLst>
                                      </p:cBhvr>
                                      <p:to>
                                        <p:strVal val="visible"/>
                                      </p:to>
                                    </p:set>
                                    <p:anim calcmode="lin" valueType="num">
                                      <p:cBhvr>
                                        <p:cTn id="40" dur="1000" fill="hold"/>
                                        <p:tgtEl>
                                          <p:spTgt spid="296"/>
                                        </p:tgtEl>
                                        <p:attrNameLst>
                                          <p:attrName>ppt_w</p:attrName>
                                        </p:attrNameLst>
                                      </p:cBhvr>
                                      <p:tavLst>
                                        <p:tav tm="0">
                                          <p:val>
                                            <p:fltVal val="0"/>
                                          </p:val>
                                        </p:tav>
                                        <p:tav tm="100000">
                                          <p:val>
                                            <p:strVal val="#ppt_w"/>
                                          </p:val>
                                        </p:tav>
                                      </p:tavLst>
                                    </p:anim>
                                    <p:anim calcmode="lin" valueType="num">
                                      <p:cBhvr>
                                        <p:cTn id="41" dur="1000" fill="hold"/>
                                        <p:tgtEl>
                                          <p:spTgt spid="296"/>
                                        </p:tgtEl>
                                        <p:attrNameLst>
                                          <p:attrName>ppt_h</p:attrName>
                                        </p:attrNameLst>
                                      </p:cBhvr>
                                      <p:tavLst>
                                        <p:tav tm="0">
                                          <p:val>
                                            <p:fltVal val="0"/>
                                          </p:val>
                                        </p:tav>
                                        <p:tav tm="100000">
                                          <p:val>
                                            <p:strVal val="#ppt_h"/>
                                          </p:val>
                                        </p:tav>
                                      </p:tavLst>
                                    </p:anim>
                                    <p:anim calcmode="lin" valueType="num">
                                      <p:cBhvr>
                                        <p:cTn id="42" dur="1000" fill="hold"/>
                                        <p:tgtEl>
                                          <p:spTgt spid="296"/>
                                        </p:tgtEl>
                                        <p:attrNameLst>
                                          <p:attrName>style.rotation</p:attrName>
                                        </p:attrNameLst>
                                      </p:cBhvr>
                                      <p:tavLst>
                                        <p:tav tm="0">
                                          <p:val>
                                            <p:fltVal val="90"/>
                                          </p:val>
                                        </p:tav>
                                        <p:tav tm="100000">
                                          <p:val>
                                            <p:fltVal val="0"/>
                                          </p:val>
                                        </p:tav>
                                      </p:tavLst>
                                    </p:anim>
                                    <p:animEffect transition="in" filter="fade">
                                      <p:cBhvr>
                                        <p:cTn id="43" dur="1000"/>
                                        <p:tgtEl>
                                          <p:spTgt spid="296"/>
                                        </p:tgtEl>
                                      </p:cBhvr>
                                    </p:animEffect>
                                  </p:childTnLst>
                                </p:cTn>
                              </p:par>
                              <p:par>
                                <p:cTn id="44" presetID="31" presetClass="entr" presetSubtype="0" fill="hold" nodeType="withEffect">
                                  <p:stCondLst>
                                    <p:cond delay="250"/>
                                  </p:stCondLst>
                                  <p:childTnLst>
                                    <p:set>
                                      <p:cBhvr>
                                        <p:cTn id="45" dur="1" fill="hold">
                                          <p:stCondLst>
                                            <p:cond delay="0"/>
                                          </p:stCondLst>
                                        </p:cTn>
                                        <p:tgtEl>
                                          <p:spTgt spid="322"/>
                                        </p:tgtEl>
                                        <p:attrNameLst>
                                          <p:attrName>style.visibility</p:attrName>
                                        </p:attrNameLst>
                                      </p:cBhvr>
                                      <p:to>
                                        <p:strVal val="visible"/>
                                      </p:to>
                                    </p:set>
                                    <p:anim calcmode="lin" valueType="num">
                                      <p:cBhvr>
                                        <p:cTn id="46" dur="1000" fill="hold"/>
                                        <p:tgtEl>
                                          <p:spTgt spid="322"/>
                                        </p:tgtEl>
                                        <p:attrNameLst>
                                          <p:attrName>ppt_w</p:attrName>
                                        </p:attrNameLst>
                                      </p:cBhvr>
                                      <p:tavLst>
                                        <p:tav tm="0">
                                          <p:val>
                                            <p:fltVal val="0"/>
                                          </p:val>
                                        </p:tav>
                                        <p:tav tm="100000">
                                          <p:val>
                                            <p:strVal val="#ppt_w"/>
                                          </p:val>
                                        </p:tav>
                                      </p:tavLst>
                                    </p:anim>
                                    <p:anim calcmode="lin" valueType="num">
                                      <p:cBhvr>
                                        <p:cTn id="47" dur="1000" fill="hold"/>
                                        <p:tgtEl>
                                          <p:spTgt spid="322"/>
                                        </p:tgtEl>
                                        <p:attrNameLst>
                                          <p:attrName>ppt_h</p:attrName>
                                        </p:attrNameLst>
                                      </p:cBhvr>
                                      <p:tavLst>
                                        <p:tav tm="0">
                                          <p:val>
                                            <p:fltVal val="0"/>
                                          </p:val>
                                        </p:tav>
                                        <p:tav tm="100000">
                                          <p:val>
                                            <p:strVal val="#ppt_h"/>
                                          </p:val>
                                        </p:tav>
                                      </p:tavLst>
                                    </p:anim>
                                    <p:anim calcmode="lin" valueType="num">
                                      <p:cBhvr>
                                        <p:cTn id="48" dur="1000" fill="hold"/>
                                        <p:tgtEl>
                                          <p:spTgt spid="322"/>
                                        </p:tgtEl>
                                        <p:attrNameLst>
                                          <p:attrName>style.rotation</p:attrName>
                                        </p:attrNameLst>
                                      </p:cBhvr>
                                      <p:tavLst>
                                        <p:tav tm="0">
                                          <p:val>
                                            <p:fltVal val="90"/>
                                          </p:val>
                                        </p:tav>
                                        <p:tav tm="100000">
                                          <p:val>
                                            <p:fltVal val="0"/>
                                          </p:val>
                                        </p:tav>
                                      </p:tavLst>
                                    </p:anim>
                                    <p:animEffect transition="in" filter="fade">
                                      <p:cBhvr>
                                        <p:cTn id="49" dur="1000"/>
                                        <p:tgtEl>
                                          <p:spTgt spid="322"/>
                                        </p:tgtEl>
                                      </p:cBhvr>
                                    </p:animEffect>
                                  </p:childTnLst>
                                </p:cTn>
                              </p:par>
                              <p:par>
                                <p:cTn id="50" presetID="31" presetClass="entr" presetSubtype="0" fill="hold" nodeType="withEffect">
                                  <p:stCondLst>
                                    <p:cond delay="250"/>
                                  </p:stCondLst>
                                  <p:childTnLst>
                                    <p:set>
                                      <p:cBhvr>
                                        <p:cTn id="51" dur="1" fill="hold">
                                          <p:stCondLst>
                                            <p:cond delay="0"/>
                                          </p:stCondLst>
                                        </p:cTn>
                                        <p:tgtEl>
                                          <p:spTgt spid="325"/>
                                        </p:tgtEl>
                                        <p:attrNameLst>
                                          <p:attrName>style.visibility</p:attrName>
                                        </p:attrNameLst>
                                      </p:cBhvr>
                                      <p:to>
                                        <p:strVal val="visible"/>
                                      </p:to>
                                    </p:set>
                                    <p:anim calcmode="lin" valueType="num">
                                      <p:cBhvr>
                                        <p:cTn id="52" dur="1000" fill="hold"/>
                                        <p:tgtEl>
                                          <p:spTgt spid="325"/>
                                        </p:tgtEl>
                                        <p:attrNameLst>
                                          <p:attrName>ppt_w</p:attrName>
                                        </p:attrNameLst>
                                      </p:cBhvr>
                                      <p:tavLst>
                                        <p:tav tm="0">
                                          <p:val>
                                            <p:fltVal val="0"/>
                                          </p:val>
                                        </p:tav>
                                        <p:tav tm="100000">
                                          <p:val>
                                            <p:strVal val="#ppt_w"/>
                                          </p:val>
                                        </p:tav>
                                      </p:tavLst>
                                    </p:anim>
                                    <p:anim calcmode="lin" valueType="num">
                                      <p:cBhvr>
                                        <p:cTn id="53" dur="1000" fill="hold"/>
                                        <p:tgtEl>
                                          <p:spTgt spid="325"/>
                                        </p:tgtEl>
                                        <p:attrNameLst>
                                          <p:attrName>ppt_h</p:attrName>
                                        </p:attrNameLst>
                                      </p:cBhvr>
                                      <p:tavLst>
                                        <p:tav tm="0">
                                          <p:val>
                                            <p:fltVal val="0"/>
                                          </p:val>
                                        </p:tav>
                                        <p:tav tm="100000">
                                          <p:val>
                                            <p:strVal val="#ppt_h"/>
                                          </p:val>
                                        </p:tav>
                                      </p:tavLst>
                                    </p:anim>
                                    <p:anim calcmode="lin" valueType="num">
                                      <p:cBhvr>
                                        <p:cTn id="54" dur="1000" fill="hold"/>
                                        <p:tgtEl>
                                          <p:spTgt spid="325"/>
                                        </p:tgtEl>
                                        <p:attrNameLst>
                                          <p:attrName>style.rotation</p:attrName>
                                        </p:attrNameLst>
                                      </p:cBhvr>
                                      <p:tavLst>
                                        <p:tav tm="0">
                                          <p:val>
                                            <p:fltVal val="90"/>
                                          </p:val>
                                        </p:tav>
                                        <p:tav tm="100000">
                                          <p:val>
                                            <p:fltVal val="0"/>
                                          </p:val>
                                        </p:tav>
                                      </p:tavLst>
                                    </p:anim>
                                    <p:animEffect transition="in" filter="fade">
                                      <p:cBhvr>
                                        <p:cTn id="55" dur="1000"/>
                                        <p:tgtEl>
                                          <p:spTgt spid="325"/>
                                        </p:tgtEl>
                                      </p:cBhvr>
                                    </p:animEffect>
                                  </p:childTnLst>
                                </p:cTn>
                              </p:par>
                              <p:par>
                                <p:cTn id="56" presetID="31" presetClass="entr" presetSubtype="0" fill="hold" nodeType="withEffect">
                                  <p:stCondLst>
                                    <p:cond delay="250"/>
                                  </p:stCondLst>
                                  <p:childTnLst>
                                    <p:set>
                                      <p:cBhvr>
                                        <p:cTn id="57" dur="1" fill="hold">
                                          <p:stCondLst>
                                            <p:cond delay="0"/>
                                          </p:stCondLst>
                                        </p:cTn>
                                        <p:tgtEl>
                                          <p:spTgt spid="328"/>
                                        </p:tgtEl>
                                        <p:attrNameLst>
                                          <p:attrName>style.visibility</p:attrName>
                                        </p:attrNameLst>
                                      </p:cBhvr>
                                      <p:to>
                                        <p:strVal val="visible"/>
                                      </p:to>
                                    </p:set>
                                    <p:anim calcmode="lin" valueType="num">
                                      <p:cBhvr>
                                        <p:cTn id="58" dur="1000" fill="hold"/>
                                        <p:tgtEl>
                                          <p:spTgt spid="328"/>
                                        </p:tgtEl>
                                        <p:attrNameLst>
                                          <p:attrName>ppt_w</p:attrName>
                                        </p:attrNameLst>
                                      </p:cBhvr>
                                      <p:tavLst>
                                        <p:tav tm="0">
                                          <p:val>
                                            <p:fltVal val="0"/>
                                          </p:val>
                                        </p:tav>
                                        <p:tav tm="100000">
                                          <p:val>
                                            <p:strVal val="#ppt_w"/>
                                          </p:val>
                                        </p:tav>
                                      </p:tavLst>
                                    </p:anim>
                                    <p:anim calcmode="lin" valueType="num">
                                      <p:cBhvr>
                                        <p:cTn id="59" dur="1000" fill="hold"/>
                                        <p:tgtEl>
                                          <p:spTgt spid="328"/>
                                        </p:tgtEl>
                                        <p:attrNameLst>
                                          <p:attrName>ppt_h</p:attrName>
                                        </p:attrNameLst>
                                      </p:cBhvr>
                                      <p:tavLst>
                                        <p:tav tm="0">
                                          <p:val>
                                            <p:fltVal val="0"/>
                                          </p:val>
                                        </p:tav>
                                        <p:tav tm="100000">
                                          <p:val>
                                            <p:strVal val="#ppt_h"/>
                                          </p:val>
                                        </p:tav>
                                      </p:tavLst>
                                    </p:anim>
                                    <p:anim calcmode="lin" valueType="num">
                                      <p:cBhvr>
                                        <p:cTn id="60" dur="1000" fill="hold"/>
                                        <p:tgtEl>
                                          <p:spTgt spid="328"/>
                                        </p:tgtEl>
                                        <p:attrNameLst>
                                          <p:attrName>style.rotation</p:attrName>
                                        </p:attrNameLst>
                                      </p:cBhvr>
                                      <p:tavLst>
                                        <p:tav tm="0">
                                          <p:val>
                                            <p:fltVal val="90"/>
                                          </p:val>
                                        </p:tav>
                                        <p:tav tm="100000">
                                          <p:val>
                                            <p:fltVal val="0"/>
                                          </p:val>
                                        </p:tav>
                                      </p:tavLst>
                                    </p:anim>
                                    <p:animEffect transition="in" filter="fade">
                                      <p:cBhvr>
                                        <p:cTn id="61" dur="1000"/>
                                        <p:tgtEl>
                                          <p:spTgt spid="328"/>
                                        </p:tgtEl>
                                      </p:cBhvr>
                                    </p:animEffect>
                                  </p:childTnLst>
                                </p:cTn>
                              </p:par>
                              <p:par>
                                <p:cTn id="62" presetID="31" presetClass="entr" presetSubtype="0" fill="hold" nodeType="withEffect">
                                  <p:stCondLst>
                                    <p:cond delay="250"/>
                                  </p:stCondLst>
                                  <p:childTnLst>
                                    <p:set>
                                      <p:cBhvr>
                                        <p:cTn id="63" dur="1" fill="hold">
                                          <p:stCondLst>
                                            <p:cond delay="0"/>
                                          </p:stCondLst>
                                        </p:cTn>
                                        <p:tgtEl>
                                          <p:spTgt spid="278"/>
                                        </p:tgtEl>
                                        <p:attrNameLst>
                                          <p:attrName>style.visibility</p:attrName>
                                        </p:attrNameLst>
                                      </p:cBhvr>
                                      <p:to>
                                        <p:strVal val="visible"/>
                                      </p:to>
                                    </p:set>
                                    <p:anim calcmode="lin" valueType="num">
                                      <p:cBhvr>
                                        <p:cTn id="64" dur="1000" fill="hold"/>
                                        <p:tgtEl>
                                          <p:spTgt spid="278"/>
                                        </p:tgtEl>
                                        <p:attrNameLst>
                                          <p:attrName>ppt_w</p:attrName>
                                        </p:attrNameLst>
                                      </p:cBhvr>
                                      <p:tavLst>
                                        <p:tav tm="0">
                                          <p:val>
                                            <p:fltVal val="0"/>
                                          </p:val>
                                        </p:tav>
                                        <p:tav tm="100000">
                                          <p:val>
                                            <p:strVal val="#ppt_w"/>
                                          </p:val>
                                        </p:tav>
                                      </p:tavLst>
                                    </p:anim>
                                    <p:anim calcmode="lin" valueType="num">
                                      <p:cBhvr>
                                        <p:cTn id="65" dur="1000" fill="hold"/>
                                        <p:tgtEl>
                                          <p:spTgt spid="278"/>
                                        </p:tgtEl>
                                        <p:attrNameLst>
                                          <p:attrName>ppt_h</p:attrName>
                                        </p:attrNameLst>
                                      </p:cBhvr>
                                      <p:tavLst>
                                        <p:tav tm="0">
                                          <p:val>
                                            <p:fltVal val="0"/>
                                          </p:val>
                                        </p:tav>
                                        <p:tav tm="100000">
                                          <p:val>
                                            <p:strVal val="#ppt_h"/>
                                          </p:val>
                                        </p:tav>
                                      </p:tavLst>
                                    </p:anim>
                                    <p:anim calcmode="lin" valueType="num">
                                      <p:cBhvr>
                                        <p:cTn id="66" dur="1000" fill="hold"/>
                                        <p:tgtEl>
                                          <p:spTgt spid="278"/>
                                        </p:tgtEl>
                                        <p:attrNameLst>
                                          <p:attrName>style.rotation</p:attrName>
                                        </p:attrNameLst>
                                      </p:cBhvr>
                                      <p:tavLst>
                                        <p:tav tm="0">
                                          <p:val>
                                            <p:fltVal val="90"/>
                                          </p:val>
                                        </p:tav>
                                        <p:tav tm="100000">
                                          <p:val>
                                            <p:fltVal val="0"/>
                                          </p:val>
                                        </p:tav>
                                      </p:tavLst>
                                    </p:anim>
                                    <p:animEffect transition="in" filter="fade">
                                      <p:cBhvr>
                                        <p:cTn id="67" dur="1000"/>
                                        <p:tgtEl>
                                          <p:spTgt spid="278"/>
                                        </p:tgtEl>
                                      </p:cBhvr>
                                    </p:animEffect>
                                  </p:childTnLst>
                                </p:cTn>
                              </p:par>
                              <p:par>
                                <p:cTn id="68" presetID="31" presetClass="entr" presetSubtype="0" fill="hold" nodeType="withEffect">
                                  <p:stCondLst>
                                    <p:cond delay="250"/>
                                  </p:stCondLst>
                                  <p:childTnLst>
                                    <p:set>
                                      <p:cBhvr>
                                        <p:cTn id="69" dur="1" fill="hold">
                                          <p:stCondLst>
                                            <p:cond delay="0"/>
                                          </p:stCondLst>
                                        </p:cTn>
                                        <p:tgtEl>
                                          <p:spTgt spid="279"/>
                                        </p:tgtEl>
                                        <p:attrNameLst>
                                          <p:attrName>style.visibility</p:attrName>
                                        </p:attrNameLst>
                                      </p:cBhvr>
                                      <p:to>
                                        <p:strVal val="visible"/>
                                      </p:to>
                                    </p:set>
                                    <p:anim calcmode="lin" valueType="num">
                                      <p:cBhvr>
                                        <p:cTn id="70" dur="1000" fill="hold"/>
                                        <p:tgtEl>
                                          <p:spTgt spid="279"/>
                                        </p:tgtEl>
                                        <p:attrNameLst>
                                          <p:attrName>ppt_w</p:attrName>
                                        </p:attrNameLst>
                                      </p:cBhvr>
                                      <p:tavLst>
                                        <p:tav tm="0">
                                          <p:val>
                                            <p:fltVal val="0"/>
                                          </p:val>
                                        </p:tav>
                                        <p:tav tm="100000">
                                          <p:val>
                                            <p:strVal val="#ppt_w"/>
                                          </p:val>
                                        </p:tav>
                                      </p:tavLst>
                                    </p:anim>
                                    <p:anim calcmode="lin" valueType="num">
                                      <p:cBhvr>
                                        <p:cTn id="71" dur="1000" fill="hold"/>
                                        <p:tgtEl>
                                          <p:spTgt spid="279"/>
                                        </p:tgtEl>
                                        <p:attrNameLst>
                                          <p:attrName>ppt_h</p:attrName>
                                        </p:attrNameLst>
                                      </p:cBhvr>
                                      <p:tavLst>
                                        <p:tav tm="0">
                                          <p:val>
                                            <p:fltVal val="0"/>
                                          </p:val>
                                        </p:tav>
                                        <p:tav tm="100000">
                                          <p:val>
                                            <p:strVal val="#ppt_h"/>
                                          </p:val>
                                        </p:tav>
                                      </p:tavLst>
                                    </p:anim>
                                    <p:anim calcmode="lin" valueType="num">
                                      <p:cBhvr>
                                        <p:cTn id="72" dur="1000" fill="hold"/>
                                        <p:tgtEl>
                                          <p:spTgt spid="279"/>
                                        </p:tgtEl>
                                        <p:attrNameLst>
                                          <p:attrName>style.rotation</p:attrName>
                                        </p:attrNameLst>
                                      </p:cBhvr>
                                      <p:tavLst>
                                        <p:tav tm="0">
                                          <p:val>
                                            <p:fltVal val="90"/>
                                          </p:val>
                                        </p:tav>
                                        <p:tav tm="100000">
                                          <p:val>
                                            <p:fltVal val="0"/>
                                          </p:val>
                                        </p:tav>
                                      </p:tavLst>
                                    </p:anim>
                                    <p:animEffect transition="in" filter="fade">
                                      <p:cBhvr>
                                        <p:cTn id="73" dur="1000"/>
                                        <p:tgtEl>
                                          <p:spTgt spid="279"/>
                                        </p:tgtEl>
                                      </p:cBhvr>
                                    </p:animEffect>
                                  </p:childTnLst>
                                </p:cTn>
                              </p:par>
                              <p:par>
                                <p:cTn id="74" presetID="31" presetClass="entr" presetSubtype="0" fill="hold" nodeType="withEffect">
                                  <p:stCondLst>
                                    <p:cond delay="250"/>
                                  </p:stCondLst>
                                  <p:childTnLst>
                                    <p:set>
                                      <p:cBhvr>
                                        <p:cTn id="75" dur="1" fill="hold">
                                          <p:stCondLst>
                                            <p:cond delay="0"/>
                                          </p:stCondLst>
                                        </p:cTn>
                                        <p:tgtEl>
                                          <p:spTgt spid="282"/>
                                        </p:tgtEl>
                                        <p:attrNameLst>
                                          <p:attrName>style.visibility</p:attrName>
                                        </p:attrNameLst>
                                      </p:cBhvr>
                                      <p:to>
                                        <p:strVal val="visible"/>
                                      </p:to>
                                    </p:set>
                                    <p:anim calcmode="lin" valueType="num">
                                      <p:cBhvr>
                                        <p:cTn id="76" dur="1000" fill="hold"/>
                                        <p:tgtEl>
                                          <p:spTgt spid="282"/>
                                        </p:tgtEl>
                                        <p:attrNameLst>
                                          <p:attrName>ppt_w</p:attrName>
                                        </p:attrNameLst>
                                      </p:cBhvr>
                                      <p:tavLst>
                                        <p:tav tm="0">
                                          <p:val>
                                            <p:fltVal val="0"/>
                                          </p:val>
                                        </p:tav>
                                        <p:tav tm="100000">
                                          <p:val>
                                            <p:strVal val="#ppt_w"/>
                                          </p:val>
                                        </p:tav>
                                      </p:tavLst>
                                    </p:anim>
                                    <p:anim calcmode="lin" valueType="num">
                                      <p:cBhvr>
                                        <p:cTn id="77" dur="1000" fill="hold"/>
                                        <p:tgtEl>
                                          <p:spTgt spid="282"/>
                                        </p:tgtEl>
                                        <p:attrNameLst>
                                          <p:attrName>ppt_h</p:attrName>
                                        </p:attrNameLst>
                                      </p:cBhvr>
                                      <p:tavLst>
                                        <p:tav tm="0">
                                          <p:val>
                                            <p:fltVal val="0"/>
                                          </p:val>
                                        </p:tav>
                                        <p:tav tm="100000">
                                          <p:val>
                                            <p:strVal val="#ppt_h"/>
                                          </p:val>
                                        </p:tav>
                                      </p:tavLst>
                                    </p:anim>
                                    <p:anim calcmode="lin" valueType="num">
                                      <p:cBhvr>
                                        <p:cTn id="78" dur="1000" fill="hold"/>
                                        <p:tgtEl>
                                          <p:spTgt spid="282"/>
                                        </p:tgtEl>
                                        <p:attrNameLst>
                                          <p:attrName>style.rotation</p:attrName>
                                        </p:attrNameLst>
                                      </p:cBhvr>
                                      <p:tavLst>
                                        <p:tav tm="0">
                                          <p:val>
                                            <p:fltVal val="90"/>
                                          </p:val>
                                        </p:tav>
                                        <p:tav tm="100000">
                                          <p:val>
                                            <p:fltVal val="0"/>
                                          </p:val>
                                        </p:tav>
                                      </p:tavLst>
                                    </p:anim>
                                    <p:animEffect transition="in" filter="fade">
                                      <p:cBhvr>
                                        <p:cTn id="79" dur="1000"/>
                                        <p:tgtEl>
                                          <p:spTgt spid="282"/>
                                        </p:tgtEl>
                                      </p:cBhvr>
                                    </p:animEffect>
                                  </p:childTnLst>
                                </p:cTn>
                              </p:par>
                              <p:par>
                                <p:cTn id="80" presetID="31" presetClass="entr" presetSubtype="0" fill="hold" nodeType="withEffect">
                                  <p:stCondLst>
                                    <p:cond delay="250"/>
                                  </p:stCondLst>
                                  <p:childTnLst>
                                    <p:set>
                                      <p:cBhvr>
                                        <p:cTn id="81" dur="1" fill="hold">
                                          <p:stCondLst>
                                            <p:cond delay="0"/>
                                          </p:stCondLst>
                                        </p:cTn>
                                        <p:tgtEl>
                                          <p:spTgt spid="285"/>
                                        </p:tgtEl>
                                        <p:attrNameLst>
                                          <p:attrName>style.visibility</p:attrName>
                                        </p:attrNameLst>
                                      </p:cBhvr>
                                      <p:to>
                                        <p:strVal val="visible"/>
                                      </p:to>
                                    </p:set>
                                    <p:anim calcmode="lin" valueType="num">
                                      <p:cBhvr>
                                        <p:cTn id="82" dur="1000" fill="hold"/>
                                        <p:tgtEl>
                                          <p:spTgt spid="285"/>
                                        </p:tgtEl>
                                        <p:attrNameLst>
                                          <p:attrName>ppt_w</p:attrName>
                                        </p:attrNameLst>
                                      </p:cBhvr>
                                      <p:tavLst>
                                        <p:tav tm="0">
                                          <p:val>
                                            <p:fltVal val="0"/>
                                          </p:val>
                                        </p:tav>
                                        <p:tav tm="100000">
                                          <p:val>
                                            <p:strVal val="#ppt_w"/>
                                          </p:val>
                                        </p:tav>
                                      </p:tavLst>
                                    </p:anim>
                                    <p:anim calcmode="lin" valueType="num">
                                      <p:cBhvr>
                                        <p:cTn id="83" dur="1000" fill="hold"/>
                                        <p:tgtEl>
                                          <p:spTgt spid="285"/>
                                        </p:tgtEl>
                                        <p:attrNameLst>
                                          <p:attrName>ppt_h</p:attrName>
                                        </p:attrNameLst>
                                      </p:cBhvr>
                                      <p:tavLst>
                                        <p:tav tm="0">
                                          <p:val>
                                            <p:fltVal val="0"/>
                                          </p:val>
                                        </p:tav>
                                        <p:tav tm="100000">
                                          <p:val>
                                            <p:strVal val="#ppt_h"/>
                                          </p:val>
                                        </p:tav>
                                      </p:tavLst>
                                    </p:anim>
                                    <p:anim calcmode="lin" valueType="num">
                                      <p:cBhvr>
                                        <p:cTn id="84" dur="1000" fill="hold"/>
                                        <p:tgtEl>
                                          <p:spTgt spid="285"/>
                                        </p:tgtEl>
                                        <p:attrNameLst>
                                          <p:attrName>style.rotation</p:attrName>
                                        </p:attrNameLst>
                                      </p:cBhvr>
                                      <p:tavLst>
                                        <p:tav tm="0">
                                          <p:val>
                                            <p:fltVal val="90"/>
                                          </p:val>
                                        </p:tav>
                                        <p:tav tm="100000">
                                          <p:val>
                                            <p:fltVal val="0"/>
                                          </p:val>
                                        </p:tav>
                                      </p:tavLst>
                                    </p:anim>
                                    <p:animEffect transition="in" filter="fade">
                                      <p:cBhvr>
                                        <p:cTn id="85" dur="1000"/>
                                        <p:tgtEl>
                                          <p:spTgt spid="285"/>
                                        </p:tgtEl>
                                      </p:cBhvr>
                                    </p:animEffect>
                                  </p:childTnLst>
                                </p:cTn>
                              </p:par>
                              <p:par>
                                <p:cTn id="86" presetID="31" presetClass="entr" presetSubtype="0" fill="hold" nodeType="withEffect">
                                  <p:stCondLst>
                                    <p:cond delay="250"/>
                                  </p:stCondLst>
                                  <p:childTnLst>
                                    <p:set>
                                      <p:cBhvr>
                                        <p:cTn id="87" dur="1" fill="hold">
                                          <p:stCondLst>
                                            <p:cond delay="0"/>
                                          </p:stCondLst>
                                        </p:cTn>
                                        <p:tgtEl>
                                          <p:spTgt spid="317"/>
                                        </p:tgtEl>
                                        <p:attrNameLst>
                                          <p:attrName>style.visibility</p:attrName>
                                        </p:attrNameLst>
                                      </p:cBhvr>
                                      <p:to>
                                        <p:strVal val="visible"/>
                                      </p:to>
                                    </p:set>
                                    <p:anim calcmode="lin" valueType="num">
                                      <p:cBhvr>
                                        <p:cTn id="88" dur="1000" fill="hold"/>
                                        <p:tgtEl>
                                          <p:spTgt spid="317"/>
                                        </p:tgtEl>
                                        <p:attrNameLst>
                                          <p:attrName>ppt_w</p:attrName>
                                        </p:attrNameLst>
                                      </p:cBhvr>
                                      <p:tavLst>
                                        <p:tav tm="0">
                                          <p:val>
                                            <p:fltVal val="0"/>
                                          </p:val>
                                        </p:tav>
                                        <p:tav tm="100000">
                                          <p:val>
                                            <p:strVal val="#ppt_w"/>
                                          </p:val>
                                        </p:tav>
                                      </p:tavLst>
                                    </p:anim>
                                    <p:anim calcmode="lin" valueType="num">
                                      <p:cBhvr>
                                        <p:cTn id="89" dur="1000" fill="hold"/>
                                        <p:tgtEl>
                                          <p:spTgt spid="317"/>
                                        </p:tgtEl>
                                        <p:attrNameLst>
                                          <p:attrName>ppt_h</p:attrName>
                                        </p:attrNameLst>
                                      </p:cBhvr>
                                      <p:tavLst>
                                        <p:tav tm="0">
                                          <p:val>
                                            <p:fltVal val="0"/>
                                          </p:val>
                                        </p:tav>
                                        <p:tav tm="100000">
                                          <p:val>
                                            <p:strVal val="#ppt_h"/>
                                          </p:val>
                                        </p:tav>
                                      </p:tavLst>
                                    </p:anim>
                                    <p:anim calcmode="lin" valueType="num">
                                      <p:cBhvr>
                                        <p:cTn id="90" dur="1000" fill="hold"/>
                                        <p:tgtEl>
                                          <p:spTgt spid="317"/>
                                        </p:tgtEl>
                                        <p:attrNameLst>
                                          <p:attrName>style.rotation</p:attrName>
                                        </p:attrNameLst>
                                      </p:cBhvr>
                                      <p:tavLst>
                                        <p:tav tm="0">
                                          <p:val>
                                            <p:fltVal val="90"/>
                                          </p:val>
                                        </p:tav>
                                        <p:tav tm="100000">
                                          <p:val>
                                            <p:fltVal val="0"/>
                                          </p:val>
                                        </p:tav>
                                      </p:tavLst>
                                    </p:anim>
                                    <p:animEffect transition="in" filter="fade">
                                      <p:cBhvr>
                                        <p:cTn id="91" dur="1000"/>
                                        <p:tgtEl>
                                          <p:spTgt spid="317"/>
                                        </p:tgtEl>
                                      </p:cBhvr>
                                    </p:animEffect>
                                  </p:childTnLst>
                                </p:cTn>
                              </p:par>
                              <p:par>
                                <p:cTn id="92" presetID="31" presetClass="entr" presetSubtype="0" fill="hold" nodeType="withEffect">
                                  <p:stCondLst>
                                    <p:cond delay="250"/>
                                  </p:stCondLst>
                                  <p:childTnLst>
                                    <p:set>
                                      <p:cBhvr>
                                        <p:cTn id="93" dur="1" fill="hold">
                                          <p:stCondLst>
                                            <p:cond delay="0"/>
                                          </p:stCondLst>
                                        </p:cTn>
                                        <p:tgtEl>
                                          <p:spTgt spid="307"/>
                                        </p:tgtEl>
                                        <p:attrNameLst>
                                          <p:attrName>style.visibility</p:attrName>
                                        </p:attrNameLst>
                                      </p:cBhvr>
                                      <p:to>
                                        <p:strVal val="visible"/>
                                      </p:to>
                                    </p:set>
                                    <p:anim calcmode="lin" valueType="num">
                                      <p:cBhvr>
                                        <p:cTn id="94" dur="1000" fill="hold"/>
                                        <p:tgtEl>
                                          <p:spTgt spid="307"/>
                                        </p:tgtEl>
                                        <p:attrNameLst>
                                          <p:attrName>ppt_w</p:attrName>
                                        </p:attrNameLst>
                                      </p:cBhvr>
                                      <p:tavLst>
                                        <p:tav tm="0">
                                          <p:val>
                                            <p:fltVal val="0"/>
                                          </p:val>
                                        </p:tav>
                                        <p:tav tm="100000">
                                          <p:val>
                                            <p:strVal val="#ppt_w"/>
                                          </p:val>
                                        </p:tav>
                                      </p:tavLst>
                                    </p:anim>
                                    <p:anim calcmode="lin" valueType="num">
                                      <p:cBhvr>
                                        <p:cTn id="95" dur="1000" fill="hold"/>
                                        <p:tgtEl>
                                          <p:spTgt spid="307"/>
                                        </p:tgtEl>
                                        <p:attrNameLst>
                                          <p:attrName>ppt_h</p:attrName>
                                        </p:attrNameLst>
                                      </p:cBhvr>
                                      <p:tavLst>
                                        <p:tav tm="0">
                                          <p:val>
                                            <p:fltVal val="0"/>
                                          </p:val>
                                        </p:tav>
                                        <p:tav tm="100000">
                                          <p:val>
                                            <p:strVal val="#ppt_h"/>
                                          </p:val>
                                        </p:tav>
                                      </p:tavLst>
                                    </p:anim>
                                    <p:anim calcmode="lin" valueType="num">
                                      <p:cBhvr>
                                        <p:cTn id="96" dur="1000" fill="hold"/>
                                        <p:tgtEl>
                                          <p:spTgt spid="307"/>
                                        </p:tgtEl>
                                        <p:attrNameLst>
                                          <p:attrName>style.rotation</p:attrName>
                                        </p:attrNameLst>
                                      </p:cBhvr>
                                      <p:tavLst>
                                        <p:tav tm="0">
                                          <p:val>
                                            <p:fltVal val="90"/>
                                          </p:val>
                                        </p:tav>
                                        <p:tav tm="100000">
                                          <p:val>
                                            <p:fltVal val="0"/>
                                          </p:val>
                                        </p:tav>
                                      </p:tavLst>
                                    </p:anim>
                                    <p:animEffect transition="in" filter="fade">
                                      <p:cBhvr>
                                        <p:cTn id="97" dur="1000"/>
                                        <p:tgtEl>
                                          <p:spTgt spid="307"/>
                                        </p:tgtEl>
                                      </p:cBhvr>
                                    </p:animEffect>
                                  </p:childTnLst>
                                </p:cTn>
                              </p:par>
                              <p:par>
                                <p:cTn id="98" presetID="31" presetClass="entr" presetSubtype="0" fill="hold" nodeType="withEffect">
                                  <p:stCondLst>
                                    <p:cond delay="250"/>
                                  </p:stCondLst>
                                  <p:childTnLst>
                                    <p:set>
                                      <p:cBhvr>
                                        <p:cTn id="99" dur="1" fill="hold">
                                          <p:stCondLst>
                                            <p:cond delay="0"/>
                                          </p:stCondLst>
                                        </p:cTn>
                                        <p:tgtEl>
                                          <p:spTgt spid="314"/>
                                        </p:tgtEl>
                                        <p:attrNameLst>
                                          <p:attrName>style.visibility</p:attrName>
                                        </p:attrNameLst>
                                      </p:cBhvr>
                                      <p:to>
                                        <p:strVal val="visible"/>
                                      </p:to>
                                    </p:set>
                                    <p:anim calcmode="lin" valueType="num">
                                      <p:cBhvr>
                                        <p:cTn id="100" dur="1000" fill="hold"/>
                                        <p:tgtEl>
                                          <p:spTgt spid="314"/>
                                        </p:tgtEl>
                                        <p:attrNameLst>
                                          <p:attrName>ppt_w</p:attrName>
                                        </p:attrNameLst>
                                      </p:cBhvr>
                                      <p:tavLst>
                                        <p:tav tm="0">
                                          <p:val>
                                            <p:fltVal val="0"/>
                                          </p:val>
                                        </p:tav>
                                        <p:tav tm="100000">
                                          <p:val>
                                            <p:strVal val="#ppt_w"/>
                                          </p:val>
                                        </p:tav>
                                      </p:tavLst>
                                    </p:anim>
                                    <p:anim calcmode="lin" valueType="num">
                                      <p:cBhvr>
                                        <p:cTn id="101" dur="1000" fill="hold"/>
                                        <p:tgtEl>
                                          <p:spTgt spid="314"/>
                                        </p:tgtEl>
                                        <p:attrNameLst>
                                          <p:attrName>ppt_h</p:attrName>
                                        </p:attrNameLst>
                                      </p:cBhvr>
                                      <p:tavLst>
                                        <p:tav tm="0">
                                          <p:val>
                                            <p:fltVal val="0"/>
                                          </p:val>
                                        </p:tav>
                                        <p:tav tm="100000">
                                          <p:val>
                                            <p:strVal val="#ppt_h"/>
                                          </p:val>
                                        </p:tav>
                                      </p:tavLst>
                                    </p:anim>
                                    <p:anim calcmode="lin" valueType="num">
                                      <p:cBhvr>
                                        <p:cTn id="102" dur="1000" fill="hold"/>
                                        <p:tgtEl>
                                          <p:spTgt spid="314"/>
                                        </p:tgtEl>
                                        <p:attrNameLst>
                                          <p:attrName>style.rotation</p:attrName>
                                        </p:attrNameLst>
                                      </p:cBhvr>
                                      <p:tavLst>
                                        <p:tav tm="0">
                                          <p:val>
                                            <p:fltVal val="90"/>
                                          </p:val>
                                        </p:tav>
                                        <p:tav tm="100000">
                                          <p:val>
                                            <p:fltVal val="0"/>
                                          </p:val>
                                        </p:tav>
                                      </p:tavLst>
                                    </p:anim>
                                    <p:animEffect transition="in" filter="fade">
                                      <p:cBhvr>
                                        <p:cTn id="103" dur="1000"/>
                                        <p:tgtEl>
                                          <p:spTgt spid="314"/>
                                        </p:tgtEl>
                                      </p:cBhvr>
                                    </p:animEffect>
                                  </p:childTnLst>
                                </p:cTn>
                              </p:par>
                              <p:par>
                                <p:cTn id="104" presetID="53" presetClass="entr" presetSubtype="16" fill="hold" grpId="0" nodeType="withEffect">
                                  <p:stCondLst>
                                    <p:cond delay="750"/>
                                  </p:stCondLst>
                                  <p:childTnLst>
                                    <p:set>
                                      <p:cBhvr>
                                        <p:cTn id="105" dur="1" fill="hold">
                                          <p:stCondLst>
                                            <p:cond delay="0"/>
                                          </p:stCondLst>
                                        </p:cTn>
                                        <p:tgtEl>
                                          <p:spTgt spid="250"/>
                                        </p:tgtEl>
                                        <p:attrNameLst>
                                          <p:attrName>style.visibility</p:attrName>
                                        </p:attrNameLst>
                                      </p:cBhvr>
                                      <p:to>
                                        <p:strVal val="visible"/>
                                      </p:to>
                                    </p:set>
                                    <p:anim calcmode="lin" valueType="num">
                                      <p:cBhvr>
                                        <p:cTn id="106" dur="750" fill="hold"/>
                                        <p:tgtEl>
                                          <p:spTgt spid="250"/>
                                        </p:tgtEl>
                                        <p:attrNameLst>
                                          <p:attrName>ppt_w</p:attrName>
                                        </p:attrNameLst>
                                      </p:cBhvr>
                                      <p:tavLst>
                                        <p:tav tm="0">
                                          <p:val>
                                            <p:fltVal val="0"/>
                                          </p:val>
                                        </p:tav>
                                        <p:tav tm="100000">
                                          <p:val>
                                            <p:strVal val="#ppt_w"/>
                                          </p:val>
                                        </p:tav>
                                      </p:tavLst>
                                    </p:anim>
                                    <p:anim calcmode="lin" valueType="num">
                                      <p:cBhvr>
                                        <p:cTn id="107" dur="750" fill="hold"/>
                                        <p:tgtEl>
                                          <p:spTgt spid="250"/>
                                        </p:tgtEl>
                                        <p:attrNameLst>
                                          <p:attrName>ppt_h</p:attrName>
                                        </p:attrNameLst>
                                      </p:cBhvr>
                                      <p:tavLst>
                                        <p:tav tm="0">
                                          <p:val>
                                            <p:fltVal val="0"/>
                                          </p:val>
                                        </p:tav>
                                        <p:tav tm="100000">
                                          <p:val>
                                            <p:strVal val="#ppt_h"/>
                                          </p:val>
                                        </p:tav>
                                      </p:tavLst>
                                    </p:anim>
                                    <p:animEffect transition="in" filter="fade">
                                      <p:cBhvr>
                                        <p:cTn id="108" dur="750"/>
                                        <p:tgtEl>
                                          <p:spTgt spid="250"/>
                                        </p:tgtEl>
                                      </p:cBhvr>
                                    </p:animEffect>
                                  </p:childTnLst>
                                </p:cTn>
                              </p:par>
                              <p:par>
                                <p:cTn id="109" presetID="53" presetClass="entr" presetSubtype="16" fill="hold" grpId="0" nodeType="withEffect">
                                  <p:stCondLst>
                                    <p:cond delay="750"/>
                                  </p:stCondLst>
                                  <p:childTnLst>
                                    <p:set>
                                      <p:cBhvr>
                                        <p:cTn id="110" dur="1" fill="hold">
                                          <p:stCondLst>
                                            <p:cond delay="0"/>
                                          </p:stCondLst>
                                        </p:cTn>
                                        <p:tgtEl>
                                          <p:spTgt spid="264"/>
                                        </p:tgtEl>
                                        <p:attrNameLst>
                                          <p:attrName>style.visibility</p:attrName>
                                        </p:attrNameLst>
                                      </p:cBhvr>
                                      <p:to>
                                        <p:strVal val="visible"/>
                                      </p:to>
                                    </p:set>
                                    <p:anim calcmode="lin" valueType="num">
                                      <p:cBhvr>
                                        <p:cTn id="111" dur="750" fill="hold"/>
                                        <p:tgtEl>
                                          <p:spTgt spid="264"/>
                                        </p:tgtEl>
                                        <p:attrNameLst>
                                          <p:attrName>ppt_w</p:attrName>
                                        </p:attrNameLst>
                                      </p:cBhvr>
                                      <p:tavLst>
                                        <p:tav tm="0">
                                          <p:val>
                                            <p:fltVal val="0"/>
                                          </p:val>
                                        </p:tav>
                                        <p:tav tm="100000">
                                          <p:val>
                                            <p:strVal val="#ppt_w"/>
                                          </p:val>
                                        </p:tav>
                                      </p:tavLst>
                                    </p:anim>
                                    <p:anim calcmode="lin" valueType="num">
                                      <p:cBhvr>
                                        <p:cTn id="112" dur="750" fill="hold"/>
                                        <p:tgtEl>
                                          <p:spTgt spid="264"/>
                                        </p:tgtEl>
                                        <p:attrNameLst>
                                          <p:attrName>ppt_h</p:attrName>
                                        </p:attrNameLst>
                                      </p:cBhvr>
                                      <p:tavLst>
                                        <p:tav tm="0">
                                          <p:val>
                                            <p:fltVal val="0"/>
                                          </p:val>
                                        </p:tav>
                                        <p:tav tm="100000">
                                          <p:val>
                                            <p:strVal val="#ppt_h"/>
                                          </p:val>
                                        </p:tav>
                                      </p:tavLst>
                                    </p:anim>
                                    <p:animEffect transition="in" filter="fade">
                                      <p:cBhvr>
                                        <p:cTn id="113" dur="750"/>
                                        <p:tgtEl>
                                          <p:spTgt spid="264"/>
                                        </p:tgtEl>
                                      </p:cBhvr>
                                    </p:animEffect>
                                  </p:childTnLst>
                                </p:cTn>
                              </p:par>
                              <p:par>
                                <p:cTn id="114" presetID="53" presetClass="entr" presetSubtype="16" fill="hold" grpId="0" nodeType="withEffect">
                                  <p:stCondLst>
                                    <p:cond delay="750"/>
                                  </p:stCondLst>
                                  <p:childTnLst>
                                    <p:set>
                                      <p:cBhvr>
                                        <p:cTn id="115" dur="1" fill="hold">
                                          <p:stCondLst>
                                            <p:cond delay="0"/>
                                          </p:stCondLst>
                                        </p:cTn>
                                        <p:tgtEl>
                                          <p:spTgt spid="236"/>
                                        </p:tgtEl>
                                        <p:attrNameLst>
                                          <p:attrName>style.visibility</p:attrName>
                                        </p:attrNameLst>
                                      </p:cBhvr>
                                      <p:to>
                                        <p:strVal val="visible"/>
                                      </p:to>
                                    </p:set>
                                    <p:anim calcmode="lin" valueType="num">
                                      <p:cBhvr>
                                        <p:cTn id="116" dur="750" fill="hold"/>
                                        <p:tgtEl>
                                          <p:spTgt spid="236"/>
                                        </p:tgtEl>
                                        <p:attrNameLst>
                                          <p:attrName>ppt_w</p:attrName>
                                        </p:attrNameLst>
                                      </p:cBhvr>
                                      <p:tavLst>
                                        <p:tav tm="0">
                                          <p:val>
                                            <p:fltVal val="0"/>
                                          </p:val>
                                        </p:tav>
                                        <p:tav tm="100000">
                                          <p:val>
                                            <p:strVal val="#ppt_w"/>
                                          </p:val>
                                        </p:tav>
                                      </p:tavLst>
                                    </p:anim>
                                    <p:anim calcmode="lin" valueType="num">
                                      <p:cBhvr>
                                        <p:cTn id="117" dur="750" fill="hold"/>
                                        <p:tgtEl>
                                          <p:spTgt spid="236"/>
                                        </p:tgtEl>
                                        <p:attrNameLst>
                                          <p:attrName>ppt_h</p:attrName>
                                        </p:attrNameLst>
                                      </p:cBhvr>
                                      <p:tavLst>
                                        <p:tav tm="0">
                                          <p:val>
                                            <p:fltVal val="0"/>
                                          </p:val>
                                        </p:tav>
                                        <p:tav tm="100000">
                                          <p:val>
                                            <p:strVal val="#ppt_h"/>
                                          </p:val>
                                        </p:tav>
                                      </p:tavLst>
                                    </p:anim>
                                    <p:animEffect transition="in" filter="fade">
                                      <p:cBhvr>
                                        <p:cTn id="118" dur="750"/>
                                        <p:tgtEl>
                                          <p:spTgt spid="236"/>
                                        </p:tgtEl>
                                      </p:cBhvr>
                                    </p:animEffect>
                                  </p:childTnLst>
                                </p:cTn>
                              </p:par>
                              <p:par>
                                <p:cTn id="119" presetID="53" presetClass="entr" presetSubtype="16" fill="hold" grpId="0" nodeType="withEffect">
                                  <p:stCondLst>
                                    <p:cond delay="750"/>
                                  </p:stCondLst>
                                  <p:childTnLst>
                                    <p:set>
                                      <p:cBhvr>
                                        <p:cTn id="120" dur="1" fill="hold">
                                          <p:stCondLst>
                                            <p:cond delay="0"/>
                                          </p:stCondLst>
                                        </p:cTn>
                                        <p:tgtEl>
                                          <p:spTgt spid="254"/>
                                        </p:tgtEl>
                                        <p:attrNameLst>
                                          <p:attrName>style.visibility</p:attrName>
                                        </p:attrNameLst>
                                      </p:cBhvr>
                                      <p:to>
                                        <p:strVal val="visible"/>
                                      </p:to>
                                    </p:set>
                                    <p:anim calcmode="lin" valueType="num">
                                      <p:cBhvr>
                                        <p:cTn id="121" dur="750" fill="hold"/>
                                        <p:tgtEl>
                                          <p:spTgt spid="254"/>
                                        </p:tgtEl>
                                        <p:attrNameLst>
                                          <p:attrName>ppt_w</p:attrName>
                                        </p:attrNameLst>
                                      </p:cBhvr>
                                      <p:tavLst>
                                        <p:tav tm="0">
                                          <p:val>
                                            <p:fltVal val="0"/>
                                          </p:val>
                                        </p:tav>
                                        <p:tav tm="100000">
                                          <p:val>
                                            <p:strVal val="#ppt_w"/>
                                          </p:val>
                                        </p:tav>
                                      </p:tavLst>
                                    </p:anim>
                                    <p:anim calcmode="lin" valueType="num">
                                      <p:cBhvr>
                                        <p:cTn id="122" dur="750" fill="hold"/>
                                        <p:tgtEl>
                                          <p:spTgt spid="254"/>
                                        </p:tgtEl>
                                        <p:attrNameLst>
                                          <p:attrName>ppt_h</p:attrName>
                                        </p:attrNameLst>
                                      </p:cBhvr>
                                      <p:tavLst>
                                        <p:tav tm="0">
                                          <p:val>
                                            <p:fltVal val="0"/>
                                          </p:val>
                                        </p:tav>
                                        <p:tav tm="100000">
                                          <p:val>
                                            <p:strVal val="#ppt_h"/>
                                          </p:val>
                                        </p:tav>
                                      </p:tavLst>
                                    </p:anim>
                                    <p:animEffect transition="in" filter="fade">
                                      <p:cBhvr>
                                        <p:cTn id="123" dur="750"/>
                                        <p:tgtEl>
                                          <p:spTgt spid="254"/>
                                        </p:tgtEl>
                                      </p:cBhvr>
                                    </p:animEffect>
                                  </p:childTnLst>
                                </p:cTn>
                              </p:par>
                              <p:par>
                                <p:cTn id="124" presetID="53" presetClass="entr" presetSubtype="16" fill="hold" grpId="0" nodeType="withEffect">
                                  <p:stCondLst>
                                    <p:cond delay="750"/>
                                  </p:stCondLst>
                                  <p:childTnLst>
                                    <p:set>
                                      <p:cBhvr>
                                        <p:cTn id="125" dur="1" fill="hold">
                                          <p:stCondLst>
                                            <p:cond delay="0"/>
                                          </p:stCondLst>
                                        </p:cTn>
                                        <p:tgtEl>
                                          <p:spTgt spid="259"/>
                                        </p:tgtEl>
                                        <p:attrNameLst>
                                          <p:attrName>style.visibility</p:attrName>
                                        </p:attrNameLst>
                                      </p:cBhvr>
                                      <p:to>
                                        <p:strVal val="visible"/>
                                      </p:to>
                                    </p:set>
                                    <p:anim calcmode="lin" valueType="num">
                                      <p:cBhvr>
                                        <p:cTn id="126" dur="750" fill="hold"/>
                                        <p:tgtEl>
                                          <p:spTgt spid="259"/>
                                        </p:tgtEl>
                                        <p:attrNameLst>
                                          <p:attrName>ppt_w</p:attrName>
                                        </p:attrNameLst>
                                      </p:cBhvr>
                                      <p:tavLst>
                                        <p:tav tm="0">
                                          <p:val>
                                            <p:fltVal val="0"/>
                                          </p:val>
                                        </p:tav>
                                        <p:tav tm="100000">
                                          <p:val>
                                            <p:strVal val="#ppt_w"/>
                                          </p:val>
                                        </p:tav>
                                      </p:tavLst>
                                    </p:anim>
                                    <p:anim calcmode="lin" valueType="num">
                                      <p:cBhvr>
                                        <p:cTn id="127" dur="750" fill="hold"/>
                                        <p:tgtEl>
                                          <p:spTgt spid="259"/>
                                        </p:tgtEl>
                                        <p:attrNameLst>
                                          <p:attrName>ppt_h</p:attrName>
                                        </p:attrNameLst>
                                      </p:cBhvr>
                                      <p:tavLst>
                                        <p:tav tm="0">
                                          <p:val>
                                            <p:fltVal val="0"/>
                                          </p:val>
                                        </p:tav>
                                        <p:tav tm="100000">
                                          <p:val>
                                            <p:strVal val="#ppt_h"/>
                                          </p:val>
                                        </p:tav>
                                      </p:tavLst>
                                    </p:anim>
                                    <p:animEffect transition="in" filter="fade">
                                      <p:cBhvr>
                                        <p:cTn id="128" dur="750"/>
                                        <p:tgtEl>
                                          <p:spTgt spid="259"/>
                                        </p:tgtEl>
                                      </p:cBhvr>
                                    </p:animEffect>
                                  </p:childTnLst>
                                </p:cTn>
                              </p:par>
                              <p:par>
                                <p:cTn id="129" presetID="53" presetClass="entr" presetSubtype="16" fill="hold" grpId="0" nodeType="withEffect">
                                  <p:stCondLst>
                                    <p:cond delay="750"/>
                                  </p:stCondLst>
                                  <p:childTnLst>
                                    <p:set>
                                      <p:cBhvr>
                                        <p:cTn id="130" dur="1" fill="hold">
                                          <p:stCondLst>
                                            <p:cond delay="0"/>
                                          </p:stCondLst>
                                        </p:cTn>
                                        <p:tgtEl>
                                          <p:spTgt spid="237"/>
                                        </p:tgtEl>
                                        <p:attrNameLst>
                                          <p:attrName>style.visibility</p:attrName>
                                        </p:attrNameLst>
                                      </p:cBhvr>
                                      <p:to>
                                        <p:strVal val="visible"/>
                                      </p:to>
                                    </p:set>
                                    <p:anim calcmode="lin" valueType="num">
                                      <p:cBhvr>
                                        <p:cTn id="131" dur="750" fill="hold"/>
                                        <p:tgtEl>
                                          <p:spTgt spid="237"/>
                                        </p:tgtEl>
                                        <p:attrNameLst>
                                          <p:attrName>ppt_w</p:attrName>
                                        </p:attrNameLst>
                                      </p:cBhvr>
                                      <p:tavLst>
                                        <p:tav tm="0">
                                          <p:val>
                                            <p:fltVal val="0"/>
                                          </p:val>
                                        </p:tav>
                                        <p:tav tm="100000">
                                          <p:val>
                                            <p:strVal val="#ppt_w"/>
                                          </p:val>
                                        </p:tav>
                                      </p:tavLst>
                                    </p:anim>
                                    <p:anim calcmode="lin" valueType="num">
                                      <p:cBhvr>
                                        <p:cTn id="132" dur="750" fill="hold"/>
                                        <p:tgtEl>
                                          <p:spTgt spid="237"/>
                                        </p:tgtEl>
                                        <p:attrNameLst>
                                          <p:attrName>ppt_h</p:attrName>
                                        </p:attrNameLst>
                                      </p:cBhvr>
                                      <p:tavLst>
                                        <p:tav tm="0">
                                          <p:val>
                                            <p:fltVal val="0"/>
                                          </p:val>
                                        </p:tav>
                                        <p:tav tm="100000">
                                          <p:val>
                                            <p:strVal val="#ppt_h"/>
                                          </p:val>
                                        </p:tav>
                                      </p:tavLst>
                                    </p:anim>
                                    <p:animEffect transition="in" filter="fade">
                                      <p:cBhvr>
                                        <p:cTn id="133" dur="750"/>
                                        <p:tgtEl>
                                          <p:spTgt spid="237"/>
                                        </p:tgtEl>
                                      </p:cBhvr>
                                    </p:animEffect>
                                  </p:childTnLst>
                                </p:cTn>
                              </p:par>
                              <p:par>
                                <p:cTn id="134" presetID="53" presetClass="entr" presetSubtype="16" fill="hold" grpId="0" nodeType="withEffect">
                                  <p:stCondLst>
                                    <p:cond delay="750"/>
                                  </p:stCondLst>
                                  <p:childTnLst>
                                    <p:set>
                                      <p:cBhvr>
                                        <p:cTn id="135" dur="1" fill="hold">
                                          <p:stCondLst>
                                            <p:cond delay="0"/>
                                          </p:stCondLst>
                                        </p:cTn>
                                        <p:tgtEl>
                                          <p:spTgt spid="238"/>
                                        </p:tgtEl>
                                        <p:attrNameLst>
                                          <p:attrName>style.visibility</p:attrName>
                                        </p:attrNameLst>
                                      </p:cBhvr>
                                      <p:to>
                                        <p:strVal val="visible"/>
                                      </p:to>
                                    </p:set>
                                    <p:anim calcmode="lin" valueType="num">
                                      <p:cBhvr>
                                        <p:cTn id="136" dur="750" fill="hold"/>
                                        <p:tgtEl>
                                          <p:spTgt spid="238"/>
                                        </p:tgtEl>
                                        <p:attrNameLst>
                                          <p:attrName>ppt_w</p:attrName>
                                        </p:attrNameLst>
                                      </p:cBhvr>
                                      <p:tavLst>
                                        <p:tav tm="0">
                                          <p:val>
                                            <p:fltVal val="0"/>
                                          </p:val>
                                        </p:tav>
                                        <p:tav tm="100000">
                                          <p:val>
                                            <p:strVal val="#ppt_w"/>
                                          </p:val>
                                        </p:tav>
                                      </p:tavLst>
                                    </p:anim>
                                    <p:anim calcmode="lin" valueType="num">
                                      <p:cBhvr>
                                        <p:cTn id="137" dur="750" fill="hold"/>
                                        <p:tgtEl>
                                          <p:spTgt spid="238"/>
                                        </p:tgtEl>
                                        <p:attrNameLst>
                                          <p:attrName>ppt_h</p:attrName>
                                        </p:attrNameLst>
                                      </p:cBhvr>
                                      <p:tavLst>
                                        <p:tav tm="0">
                                          <p:val>
                                            <p:fltVal val="0"/>
                                          </p:val>
                                        </p:tav>
                                        <p:tav tm="100000">
                                          <p:val>
                                            <p:strVal val="#ppt_h"/>
                                          </p:val>
                                        </p:tav>
                                      </p:tavLst>
                                    </p:anim>
                                    <p:animEffect transition="in" filter="fade">
                                      <p:cBhvr>
                                        <p:cTn id="138" dur="750"/>
                                        <p:tgtEl>
                                          <p:spTgt spid="238"/>
                                        </p:tgtEl>
                                      </p:cBhvr>
                                    </p:animEffect>
                                  </p:childTnLst>
                                </p:cTn>
                              </p:par>
                              <p:par>
                                <p:cTn id="139" presetID="53" presetClass="entr" presetSubtype="16" fill="hold" grpId="0" nodeType="withEffect">
                                  <p:stCondLst>
                                    <p:cond delay="750"/>
                                  </p:stCondLst>
                                  <p:childTnLst>
                                    <p:set>
                                      <p:cBhvr>
                                        <p:cTn id="140" dur="1" fill="hold">
                                          <p:stCondLst>
                                            <p:cond delay="0"/>
                                          </p:stCondLst>
                                        </p:cTn>
                                        <p:tgtEl>
                                          <p:spTgt spid="260"/>
                                        </p:tgtEl>
                                        <p:attrNameLst>
                                          <p:attrName>style.visibility</p:attrName>
                                        </p:attrNameLst>
                                      </p:cBhvr>
                                      <p:to>
                                        <p:strVal val="visible"/>
                                      </p:to>
                                    </p:set>
                                    <p:anim calcmode="lin" valueType="num">
                                      <p:cBhvr>
                                        <p:cTn id="141" dur="750" fill="hold"/>
                                        <p:tgtEl>
                                          <p:spTgt spid="260"/>
                                        </p:tgtEl>
                                        <p:attrNameLst>
                                          <p:attrName>ppt_w</p:attrName>
                                        </p:attrNameLst>
                                      </p:cBhvr>
                                      <p:tavLst>
                                        <p:tav tm="0">
                                          <p:val>
                                            <p:fltVal val="0"/>
                                          </p:val>
                                        </p:tav>
                                        <p:tav tm="100000">
                                          <p:val>
                                            <p:strVal val="#ppt_w"/>
                                          </p:val>
                                        </p:tav>
                                      </p:tavLst>
                                    </p:anim>
                                    <p:anim calcmode="lin" valueType="num">
                                      <p:cBhvr>
                                        <p:cTn id="142" dur="750" fill="hold"/>
                                        <p:tgtEl>
                                          <p:spTgt spid="260"/>
                                        </p:tgtEl>
                                        <p:attrNameLst>
                                          <p:attrName>ppt_h</p:attrName>
                                        </p:attrNameLst>
                                      </p:cBhvr>
                                      <p:tavLst>
                                        <p:tav tm="0">
                                          <p:val>
                                            <p:fltVal val="0"/>
                                          </p:val>
                                        </p:tav>
                                        <p:tav tm="100000">
                                          <p:val>
                                            <p:strVal val="#ppt_h"/>
                                          </p:val>
                                        </p:tav>
                                      </p:tavLst>
                                    </p:anim>
                                    <p:animEffect transition="in" filter="fade">
                                      <p:cBhvr>
                                        <p:cTn id="143" dur="750"/>
                                        <p:tgtEl>
                                          <p:spTgt spid="260"/>
                                        </p:tgtEl>
                                      </p:cBhvr>
                                    </p:animEffect>
                                  </p:childTnLst>
                                </p:cTn>
                              </p:par>
                              <p:par>
                                <p:cTn id="144" presetID="53" presetClass="entr" presetSubtype="16" fill="hold" grpId="0" nodeType="withEffect">
                                  <p:stCondLst>
                                    <p:cond delay="750"/>
                                  </p:stCondLst>
                                  <p:childTnLst>
                                    <p:set>
                                      <p:cBhvr>
                                        <p:cTn id="145" dur="1" fill="hold">
                                          <p:stCondLst>
                                            <p:cond delay="0"/>
                                          </p:stCondLst>
                                        </p:cTn>
                                        <p:tgtEl>
                                          <p:spTgt spid="261"/>
                                        </p:tgtEl>
                                        <p:attrNameLst>
                                          <p:attrName>style.visibility</p:attrName>
                                        </p:attrNameLst>
                                      </p:cBhvr>
                                      <p:to>
                                        <p:strVal val="visible"/>
                                      </p:to>
                                    </p:set>
                                    <p:anim calcmode="lin" valueType="num">
                                      <p:cBhvr>
                                        <p:cTn id="146" dur="750" fill="hold"/>
                                        <p:tgtEl>
                                          <p:spTgt spid="261"/>
                                        </p:tgtEl>
                                        <p:attrNameLst>
                                          <p:attrName>ppt_w</p:attrName>
                                        </p:attrNameLst>
                                      </p:cBhvr>
                                      <p:tavLst>
                                        <p:tav tm="0">
                                          <p:val>
                                            <p:fltVal val="0"/>
                                          </p:val>
                                        </p:tav>
                                        <p:tav tm="100000">
                                          <p:val>
                                            <p:strVal val="#ppt_w"/>
                                          </p:val>
                                        </p:tav>
                                      </p:tavLst>
                                    </p:anim>
                                    <p:anim calcmode="lin" valueType="num">
                                      <p:cBhvr>
                                        <p:cTn id="147" dur="750" fill="hold"/>
                                        <p:tgtEl>
                                          <p:spTgt spid="261"/>
                                        </p:tgtEl>
                                        <p:attrNameLst>
                                          <p:attrName>ppt_h</p:attrName>
                                        </p:attrNameLst>
                                      </p:cBhvr>
                                      <p:tavLst>
                                        <p:tav tm="0">
                                          <p:val>
                                            <p:fltVal val="0"/>
                                          </p:val>
                                        </p:tav>
                                        <p:tav tm="100000">
                                          <p:val>
                                            <p:strVal val="#ppt_h"/>
                                          </p:val>
                                        </p:tav>
                                      </p:tavLst>
                                    </p:anim>
                                    <p:animEffect transition="in" filter="fade">
                                      <p:cBhvr>
                                        <p:cTn id="148" dur="750"/>
                                        <p:tgtEl>
                                          <p:spTgt spid="261"/>
                                        </p:tgtEl>
                                      </p:cBhvr>
                                    </p:animEffect>
                                  </p:childTnLst>
                                </p:cTn>
                              </p:par>
                              <p:par>
                                <p:cTn id="149" presetID="53" presetClass="entr" presetSubtype="16" fill="hold" grpId="0" nodeType="withEffect">
                                  <p:stCondLst>
                                    <p:cond delay="750"/>
                                  </p:stCondLst>
                                  <p:childTnLst>
                                    <p:set>
                                      <p:cBhvr>
                                        <p:cTn id="150" dur="1" fill="hold">
                                          <p:stCondLst>
                                            <p:cond delay="0"/>
                                          </p:stCondLst>
                                        </p:cTn>
                                        <p:tgtEl>
                                          <p:spTgt spid="262"/>
                                        </p:tgtEl>
                                        <p:attrNameLst>
                                          <p:attrName>style.visibility</p:attrName>
                                        </p:attrNameLst>
                                      </p:cBhvr>
                                      <p:to>
                                        <p:strVal val="visible"/>
                                      </p:to>
                                    </p:set>
                                    <p:anim calcmode="lin" valueType="num">
                                      <p:cBhvr>
                                        <p:cTn id="151" dur="750" fill="hold"/>
                                        <p:tgtEl>
                                          <p:spTgt spid="262"/>
                                        </p:tgtEl>
                                        <p:attrNameLst>
                                          <p:attrName>ppt_w</p:attrName>
                                        </p:attrNameLst>
                                      </p:cBhvr>
                                      <p:tavLst>
                                        <p:tav tm="0">
                                          <p:val>
                                            <p:fltVal val="0"/>
                                          </p:val>
                                        </p:tav>
                                        <p:tav tm="100000">
                                          <p:val>
                                            <p:strVal val="#ppt_w"/>
                                          </p:val>
                                        </p:tav>
                                      </p:tavLst>
                                    </p:anim>
                                    <p:anim calcmode="lin" valueType="num">
                                      <p:cBhvr>
                                        <p:cTn id="152" dur="750" fill="hold"/>
                                        <p:tgtEl>
                                          <p:spTgt spid="262"/>
                                        </p:tgtEl>
                                        <p:attrNameLst>
                                          <p:attrName>ppt_h</p:attrName>
                                        </p:attrNameLst>
                                      </p:cBhvr>
                                      <p:tavLst>
                                        <p:tav tm="0">
                                          <p:val>
                                            <p:fltVal val="0"/>
                                          </p:val>
                                        </p:tav>
                                        <p:tav tm="100000">
                                          <p:val>
                                            <p:strVal val="#ppt_h"/>
                                          </p:val>
                                        </p:tav>
                                      </p:tavLst>
                                    </p:anim>
                                    <p:animEffect transition="in" filter="fade">
                                      <p:cBhvr>
                                        <p:cTn id="153" dur="750"/>
                                        <p:tgtEl>
                                          <p:spTgt spid="262"/>
                                        </p:tgtEl>
                                      </p:cBhvr>
                                    </p:animEffect>
                                  </p:childTnLst>
                                </p:cTn>
                              </p:par>
                              <p:par>
                                <p:cTn id="154" presetID="53" presetClass="entr" presetSubtype="16" fill="hold" grpId="0" nodeType="withEffect">
                                  <p:stCondLst>
                                    <p:cond delay="750"/>
                                  </p:stCondLst>
                                  <p:childTnLst>
                                    <p:set>
                                      <p:cBhvr>
                                        <p:cTn id="155" dur="1" fill="hold">
                                          <p:stCondLst>
                                            <p:cond delay="0"/>
                                          </p:stCondLst>
                                        </p:cTn>
                                        <p:tgtEl>
                                          <p:spTgt spid="270"/>
                                        </p:tgtEl>
                                        <p:attrNameLst>
                                          <p:attrName>style.visibility</p:attrName>
                                        </p:attrNameLst>
                                      </p:cBhvr>
                                      <p:to>
                                        <p:strVal val="visible"/>
                                      </p:to>
                                    </p:set>
                                    <p:anim calcmode="lin" valueType="num">
                                      <p:cBhvr>
                                        <p:cTn id="156" dur="750" fill="hold"/>
                                        <p:tgtEl>
                                          <p:spTgt spid="270"/>
                                        </p:tgtEl>
                                        <p:attrNameLst>
                                          <p:attrName>ppt_w</p:attrName>
                                        </p:attrNameLst>
                                      </p:cBhvr>
                                      <p:tavLst>
                                        <p:tav tm="0">
                                          <p:val>
                                            <p:fltVal val="0"/>
                                          </p:val>
                                        </p:tav>
                                        <p:tav tm="100000">
                                          <p:val>
                                            <p:strVal val="#ppt_w"/>
                                          </p:val>
                                        </p:tav>
                                      </p:tavLst>
                                    </p:anim>
                                    <p:anim calcmode="lin" valueType="num">
                                      <p:cBhvr>
                                        <p:cTn id="157" dur="750" fill="hold"/>
                                        <p:tgtEl>
                                          <p:spTgt spid="270"/>
                                        </p:tgtEl>
                                        <p:attrNameLst>
                                          <p:attrName>ppt_h</p:attrName>
                                        </p:attrNameLst>
                                      </p:cBhvr>
                                      <p:tavLst>
                                        <p:tav tm="0">
                                          <p:val>
                                            <p:fltVal val="0"/>
                                          </p:val>
                                        </p:tav>
                                        <p:tav tm="100000">
                                          <p:val>
                                            <p:strVal val="#ppt_h"/>
                                          </p:val>
                                        </p:tav>
                                      </p:tavLst>
                                    </p:anim>
                                    <p:animEffect transition="in" filter="fade">
                                      <p:cBhvr>
                                        <p:cTn id="158" dur="750"/>
                                        <p:tgtEl>
                                          <p:spTgt spid="270"/>
                                        </p:tgtEl>
                                      </p:cBhvr>
                                    </p:animEffect>
                                  </p:childTnLst>
                                </p:cTn>
                              </p:par>
                              <p:par>
                                <p:cTn id="159" presetID="53" presetClass="entr" presetSubtype="16" fill="hold" grpId="0" nodeType="withEffect">
                                  <p:stCondLst>
                                    <p:cond delay="750"/>
                                  </p:stCondLst>
                                  <p:childTnLst>
                                    <p:set>
                                      <p:cBhvr>
                                        <p:cTn id="160" dur="1" fill="hold">
                                          <p:stCondLst>
                                            <p:cond delay="0"/>
                                          </p:stCondLst>
                                        </p:cTn>
                                        <p:tgtEl>
                                          <p:spTgt spid="234"/>
                                        </p:tgtEl>
                                        <p:attrNameLst>
                                          <p:attrName>style.visibility</p:attrName>
                                        </p:attrNameLst>
                                      </p:cBhvr>
                                      <p:to>
                                        <p:strVal val="visible"/>
                                      </p:to>
                                    </p:set>
                                    <p:anim calcmode="lin" valueType="num">
                                      <p:cBhvr>
                                        <p:cTn id="161" dur="750" fill="hold"/>
                                        <p:tgtEl>
                                          <p:spTgt spid="234"/>
                                        </p:tgtEl>
                                        <p:attrNameLst>
                                          <p:attrName>ppt_w</p:attrName>
                                        </p:attrNameLst>
                                      </p:cBhvr>
                                      <p:tavLst>
                                        <p:tav tm="0">
                                          <p:val>
                                            <p:fltVal val="0"/>
                                          </p:val>
                                        </p:tav>
                                        <p:tav tm="100000">
                                          <p:val>
                                            <p:strVal val="#ppt_w"/>
                                          </p:val>
                                        </p:tav>
                                      </p:tavLst>
                                    </p:anim>
                                    <p:anim calcmode="lin" valueType="num">
                                      <p:cBhvr>
                                        <p:cTn id="162" dur="750" fill="hold"/>
                                        <p:tgtEl>
                                          <p:spTgt spid="234"/>
                                        </p:tgtEl>
                                        <p:attrNameLst>
                                          <p:attrName>ppt_h</p:attrName>
                                        </p:attrNameLst>
                                      </p:cBhvr>
                                      <p:tavLst>
                                        <p:tav tm="0">
                                          <p:val>
                                            <p:fltVal val="0"/>
                                          </p:val>
                                        </p:tav>
                                        <p:tav tm="100000">
                                          <p:val>
                                            <p:strVal val="#ppt_h"/>
                                          </p:val>
                                        </p:tav>
                                      </p:tavLst>
                                    </p:anim>
                                    <p:animEffect transition="in" filter="fade">
                                      <p:cBhvr>
                                        <p:cTn id="163" dur="750"/>
                                        <p:tgtEl>
                                          <p:spTgt spid="234"/>
                                        </p:tgtEl>
                                      </p:cBhvr>
                                    </p:animEffect>
                                  </p:childTnLst>
                                </p:cTn>
                              </p:par>
                              <p:par>
                                <p:cTn id="164" presetID="53" presetClass="entr" presetSubtype="16" fill="hold" grpId="0" nodeType="withEffect">
                                  <p:stCondLst>
                                    <p:cond delay="750"/>
                                  </p:stCondLst>
                                  <p:childTnLst>
                                    <p:set>
                                      <p:cBhvr>
                                        <p:cTn id="165" dur="1" fill="hold">
                                          <p:stCondLst>
                                            <p:cond delay="0"/>
                                          </p:stCondLst>
                                        </p:cTn>
                                        <p:tgtEl>
                                          <p:spTgt spid="271"/>
                                        </p:tgtEl>
                                        <p:attrNameLst>
                                          <p:attrName>style.visibility</p:attrName>
                                        </p:attrNameLst>
                                      </p:cBhvr>
                                      <p:to>
                                        <p:strVal val="visible"/>
                                      </p:to>
                                    </p:set>
                                    <p:anim calcmode="lin" valueType="num">
                                      <p:cBhvr>
                                        <p:cTn id="166" dur="750" fill="hold"/>
                                        <p:tgtEl>
                                          <p:spTgt spid="271"/>
                                        </p:tgtEl>
                                        <p:attrNameLst>
                                          <p:attrName>ppt_w</p:attrName>
                                        </p:attrNameLst>
                                      </p:cBhvr>
                                      <p:tavLst>
                                        <p:tav tm="0">
                                          <p:val>
                                            <p:fltVal val="0"/>
                                          </p:val>
                                        </p:tav>
                                        <p:tav tm="100000">
                                          <p:val>
                                            <p:strVal val="#ppt_w"/>
                                          </p:val>
                                        </p:tav>
                                      </p:tavLst>
                                    </p:anim>
                                    <p:anim calcmode="lin" valueType="num">
                                      <p:cBhvr>
                                        <p:cTn id="167" dur="750" fill="hold"/>
                                        <p:tgtEl>
                                          <p:spTgt spid="271"/>
                                        </p:tgtEl>
                                        <p:attrNameLst>
                                          <p:attrName>ppt_h</p:attrName>
                                        </p:attrNameLst>
                                      </p:cBhvr>
                                      <p:tavLst>
                                        <p:tav tm="0">
                                          <p:val>
                                            <p:fltVal val="0"/>
                                          </p:val>
                                        </p:tav>
                                        <p:tav tm="100000">
                                          <p:val>
                                            <p:strVal val="#ppt_h"/>
                                          </p:val>
                                        </p:tav>
                                      </p:tavLst>
                                    </p:anim>
                                    <p:animEffect transition="in" filter="fade">
                                      <p:cBhvr>
                                        <p:cTn id="168" dur="750"/>
                                        <p:tgtEl>
                                          <p:spTgt spid="271"/>
                                        </p:tgtEl>
                                      </p:cBhvr>
                                    </p:animEffect>
                                  </p:childTnLst>
                                </p:cTn>
                              </p:par>
                              <p:par>
                                <p:cTn id="169" presetID="53" presetClass="entr" presetSubtype="16" fill="hold" grpId="0" nodeType="withEffect">
                                  <p:stCondLst>
                                    <p:cond delay="750"/>
                                  </p:stCondLst>
                                  <p:childTnLst>
                                    <p:set>
                                      <p:cBhvr>
                                        <p:cTn id="170" dur="1" fill="hold">
                                          <p:stCondLst>
                                            <p:cond delay="0"/>
                                          </p:stCondLst>
                                        </p:cTn>
                                        <p:tgtEl>
                                          <p:spTgt spid="242"/>
                                        </p:tgtEl>
                                        <p:attrNameLst>
                                          <p:attrName>style.visibility</p:attrName>
                                        </p:attrNameLst>
                                      </p:cBhvr>
                                      <p:to>
                                        <p:strVal val="visible"/>
                                      </p:to>
                                    </p:set>
                                    <p:anim calcmode="lin" valueType="num">
                                      <p:cBhvr>
                                        <p:cTn id="171" dur="750" fill="hold"/>
                                        <p:tgtEl>
                                          <p:spTgt spid="242"/>
                                        </p:tgtEl>
                                        <p:attrNameLst>
                                          <p:attrName>ppt_w</p:attrName>
                                        </p:attrNameLst>
                                      </p:cBhvr>
                                      <p:tavLst>
                                        <p:tav tm="0">
                                          <p:val>
                                            <p:fltVal val="0"/>
                                          </p:val>
                                        </p:tav>
                                        <p:tav tm="100000">
                                          <p:val>
                                            <p:strVal val="#ppt_w"/>
                                          </p:val>
                                        </p:tav>
                                      </p:tavLst>
                                    </p:anim>
                                    <p:anim calcmode="lin" valueType="num">
                                      <p:cBhvr>
                                        <p:cTn id="172" dur="750" fill="hold"/>
                                        <p:tgtEl>
                                          <p:spTgt spid="242"/>
                                        </p:tgtEl>
                                        <p:attrNameLst>
                                          <p:attrName>ppt_h</p:attrName>
                                        </p:attrNameLst>
                                      </p:cBhvr>
                                      <p:tavLst>
                                        <p:tav tm="0">
                                          <p:val>
                                            <p:fltVal val="0"/>
                                          </p:val>
                                        </p:tav>
                                        <p:tav tm="100000">
                                          <p:val>
                                            <p:strVal val="#ppt_h"/>
                                          </p:val>
                                        </p:tav>
                                      </p:tavLst>
                                    </p:anim>
                                    <p:animEffect transition="in" filter="fade">
                                      <p:cBhvr>
                                        <p:cTn id="173" dur="750"/>
                                        <p:tgtEl>
                                          <p:spTgt spid="242"/>
                                        </p:tgtEl>
                                      </p:cBhvr>
                                    </p:animEffect>
                                  </p:childTnLst>
                                </p:cTn>
                              </p:par>
                              <p:par>
                                <p:cTn id="174" presetID="53" presetClass="entr" presetSubtype="16" fill="hold" grpId="0" nodeType="withEffect">
                                  <p:stCondLst>
                                    <p:cond delay="750"/>
                                  </p:stCondLst>
                                  <p:childTnLst>
                                    <p:set>
                                      <p:cBhvr>
                                        <p:cTn id="175" dur="1" fill="hold">
                                          <p:stCondLst>
                                            <p:cond delay="0"/>
                                          </p:stCondLst>
                                        </p:cTn>
                                        <p:tgtEl>
                                          <p:spTgt spid="265"/>
                                        </p:tgtEl>
                                        <p:attrNameLst>
                                          <p:attrName>style.visibility</p:attrName>
                                        </p:attrNameLst>
                                      </p:cBhvr>
                                      <p:to>
                                        <p:strVal val="visible"/>
                                      </p:to>
                                    </p:set>
                                    <p:anim calcmode="lin" valueType="num">
                                      <p:cBhvr>
                                        <p:cTn id="176" dur="750" fill="hold"/>
                                        <p:tgtEl>
                                          <p:spTgt spid="265"/>
                                        </p:tgtEl>
                                        <p:attrNameLst>
                                          <p:attrName>ppt_w</p:attrName>
                                        </p:attrNameLst>
                                      </p:cBhvr>
                                      <p:tavLst>
                                        <p:tav tm="0">
                                          <p:val>
                                            <p:fltVal val="0"/>
                                          </p:val>
                                        </p:tav>
                                        <p:tav tm="100000">
                                          <p:val>
                                            <p:strVal val="#ppt_w"/>
                                          </p:val>
                                        </p:tav>
                                      </p:tavLst>
                                    </p:anim>
                                    <p:anim calcmode="lin" valueType="num">
                                      <p:cBhvr>
                                        <p:cTn id="177" dur="750" fill="hold"/>
                                        <p:tgtEl>
                                          <p:spTgt spid="265"/>
                                        </p:tgtEl>
                                        <p:attrNameLst>
                                          <p:attrName>ppt_h</p:attrName>
                                        </p:attrNameLst>
                                      </p:cBhvr>
                                      <p:tavLst>
                                        <p:tav tm="0">
                                          <p:val>
                                            <p:fltVal val="0"/>
                                          </p:val>
                                        </p:tav>
                                        <p:tav tm="100000">
                                          <p:val>
                                            <p:strVal val="#ppt_h"/>
                                          </p:val>
                                        </p:tav>
                                      </p:tavLst>
                                    </p:anim>
                                    <p:animEffect transition="in" filter="fade">
                                      <p:cBhvr>
                                        <p:cTn id="178" dur="750"/>
                                        <p:tgtEl>
                                          <p:spTgt spid="265"/>
                                        </p:tgtEl>
                                      </p:cBhvr>
                                    </p:animEffect>
                                  </p:childTnLst>
                                </p:cTn>
                              </p:par>
                              <p:par>
                                <p:cTn id="179" presetID="53" presetClass="entr" presetSubtype="16" fill="hold" grpId="0" nodeType="withEffect">
                                  <p:stCondLst>
                                    <p:cond delay="750"/>
                                  </p:stCondLst>
                                  <p:childTnLst>
                                    <p:set>
                                      <p:cBhvr>
                                        <p:cTn id="180" dur="1" fill="hold">
                                          <p:stCondLst>
                                            <p:cond delay="0"/>
                                          </p:stCondLst>
                                        </p:cTn>
                                        <p:tgtEl>
                                          <p:spTgt spid="253"/>
                                        </p:tgtEl>
                                        <p:attrNameLst>
                                          <p:attrName>style.visibility</p:attrName>
                                        </p:attrNameLst>
                                      </p:cBhvr>
                                      <p:to>
                                        <p:strVal val="visible"/>
                                      </p:to>
                                    </p:set>
                                    <p:anim calcmode="lin" valueType="num">
                                      <p:cBhvr>
                                        <p:cTn id="181" dur="750" fill="hold"/>
                                        <p:tgtEl>
                                          <p:spTgt spid="253"/>
                                        </p:tgtEl>
                                        <p:attrNameLst>
                                          <p:attrName>ppt_w</p:attrName>
                                        </p:attrNameLst>
                                      </p:cBhvr>
                                      <p:tavLst>
                                        <p:tav tm="0">
                                          <p:val>
                                            <p:fltVal val="0"/>
                                          </p:val>
                                        </p:tav>
                                        <p:tav tm="100000">
                                          <p:val>
                                            <p:strVal val="#ppt_w"/>
                                          </p:val>
                                        </p:tav>
                                      </p:tavLst>
                                    </p:anim>
                                    <p:anim calcmode="lin" valueType="num">
                                      <p:cBhvr>
                                        <p:cTn id="182" dur="750" fill="hold"/>
                                        <p:tgtEl>
                                          <p:spTgt spid="253"/>
                                        </p:tgtEl>
                                        <p:attrNameLst>
                                          <p:attrName>ppt_h</p:attrName>
                                        </p:attrNameLst>
                                      </p:cBhvr>
                                      <p:tavLst>
                                        <p:tav tm="0">
                                          <p:val>
                                            <p:fltVal val="0"/>
                                          </p:val>
                                        </p:tav>
                                        <p:tav tm="100000">
                                          <p:val>
                                            <p:strVal val="#ppt_h"/>
                                          </p:val>
                                        </p:tav>
                                      </p:tavLst>
                                    </p:anim>
                                    <p:animEffect transition="in" filter="fade">
                                      <p:cBhvr>
                                        <p:cTn id="183" dur="750"/>
                                        <p:tgtEl>
                                          <p:spTgt spid="253"/>
                                        </p:tgtEl>
                                      </p:cBhvr>
                                    </p:animEffect>
                                  </p:childTnLst>
                                </p:cTn>
                              </p:par>
                              <p:par>
                                <p:cTn id="184" presetID="53" presetClass="entr" presetSubtype="16" fill="hold" grpId="0" nodeType="withEffect">
                                  <p:stCondLst>
                                    <p:cond delay="750"/>
                                  </p:stCondLst>
                                  <p:childTnLst>
                                    <p:set>
                                      <p:cBhvr>
                                        <p:cTn id="185" dur="1" fill="hold">
                                          <p:stCondLst>
                                            <p:cond delay="0"/>
                                          </p:stCondLst>
                                        </p:cTn>
                                        <p:tgtEl>
                                          <p:spTgt spid="257"/>
                                        </p:tgtEl>
                                        <p:attrNameLst>
                                          <p:attrName>style.visibility</p:attrName>
                                        </p:attrNameLst>
                                      </p:cBhvr>
                                      <p:to>
                                        <p:strVal val="visible"/>
                                      </p:to>
                                    </p:set>
                                    <p:anim calcmode="lin" valueType="num">
                                      <p:cBhvr>
                                        <p:cTn id="186" dur="750" fill="hold"/>
                                        <p:tgtEl>
                                          <p:spTgt spid="257"/>
                                        </p:tgtEl>
                                        <p:attrNameLst>
                                          <p:attrName>ppt_w</p:attrName>
                                        </p:attrNameLst>
                                      </p:cBhvr>
                                      <p:tavLst>
                                        <p:tav tm="0">
                                          <p:val>
                                            <p:fltVal val="0"/>
                                          </p:val>
                                        </p:tav>
                                        <p:tav tm="100000">
                                          <p:val>
                                            <p:strVal val="#ppt_w"/>
                                          </p:val>
                                        </p:tav>
                                      </p:tavLst>
                                    </p:anim>
                                    <p:anim calcmode="lin" valueType="num">
                                      <p:cBhvr>
                                        <p:cTn id="187" dur="750" fill="hold"/>
                                        <p:tgtEl>
                                          <p:spTgt spid="257"/>
                                        </p:tgtEl>
                                        <p:attrNameLst>
                                          <p:attrName>ppt_h</p:attrName>
                                        </p:attrNameLst>
                                      </p:cBhvr>
                                      <p:tavLst>
                                        <p:tav tm="0">
                                          <p:val>
                                            <p:fltVal val="0"/>
                                          </p:val>
                                        </p:tav>
                                        <p:tav tm="100000">
                                          <p:val>
                                            <p:strVal val="#ppt_h"/>
                                          </p:val>
                                        </p:tav>
                                      </p:tavLst>
                                    </p:anim>
                                    <p:animEffect transition="in" filter="fade">
                                      <p:cBhvr>
                                        <p:cTn id="188" dur="750"/>
                                        <p:tgtEl>
                                          <p:spTgt spid="257"/>
                                        </p:tgtEl>
                                      </p:cBhvr>
                                    </p:animEffect>
                                  </p:childTnLst>
                                </p:cTn>
                              </p:par>
                              <p:par>
                                <p:cTn id="189" presetID="53" presetClass="entr" presetSubtype="16" fill="hold" grpId="0" nodeType="withEffect">
                                  <p:stCondLst>
                                    <p:cond delay="750"/>
                                  </p:stCondLst>
                                  <p:childTnLst>
                                    <p:set>
                                      <p:cBhvr>
                                        <p:cTn id="190" dur="1" fill="hold">
                                          <p:stCondLst>
                                            <p:cond delay="0"/>
                                          </p:stCondLst>
                                        </p:cTn>
                                        <p:tgtEl>
                                          <p:spTgt spid="258"/>
                                        </p:tgtEl>
                                        <p:attrNameLst>
                                          <p:attrName>style.visibility</p:attrName>
                                        </p:attrNameLst>
                                      </p:cBhvr>
                                      <p:to>
                                        <p:strVal val="visible"/>
                                      </p:to>
                                    </p:set>
                                    <p:anim calcmode="lin" valueType="num">
                                      <p:cBhvr>
                                        <p:cTn id="191" dur="750" fill="hold"/>
                                        <p:tgtEl>
                                          <p:spTgt spid="258"/>
                                        </p:tgtEl>
                                        <p:attrNameLst>
                                          <p:attrName>ppt_w</p:attrName>
                                        </p:attrNameLst>
                                      </p:cBhvr>
                                      <p:tavLst>
                                        <p:tav tm="0">
                                          <p:val>
                                            <p:fltVal val="0"/>
                                          </p:val>
                                        </p:tav>
                                        <p:tav tm="100000">
                                          <p:val>
                                            <p:strVal val="#ppt_w"/>
                                          </p:val>
                                        </p:tav>
                                      </p:tavLst>
                                    </p:anim>
                                    <p:anim calcmode="lin" valueType="num">
                                      <p:cBhvr>
                                        <p:cTn id="192" dur="750" fill="hold"/>
                                        <p:tgtEl>
                                          <p:spTgt spid="258"/>
                                        </p:tgtEl>
                                        <p:attrNameLst>
                                          <p:attrName>ppt_h</p:attrName>
                                        </p:attrNameLst>
                                      </p:cBhvr>
                                      <p:tavLst>
                                        <p:tav tm="0">
                                          <p:val>
                                            <p:fltVal val="0"/>
                                          </p:val>
                                        </p:tav>
                                        <p:tav tm="100000">
                                          <p:val>
                                            <p:strVal val="#ppt_h"/>
                                          </p:val>
                                        </p:tav>
                                      </p:tavLst>
                                    </p:anim>
                                    <p:animEffect transition="in" filter="fade">
                                      <p:cBhvr>
                                        <p:cTn id="193" dur="750"/>
                                        <p:tgtEl>
                                          <p:spTgt spid="258"/>
                                        </p:tgtEl>
                                      </p:cBhvr>
                                    </p:animEffect>
                                  </p:childTnLst>
                                </p:cTn>
                              </p:par>
                              <p:par>
                                <p:cTn id="194" presetID="53" presetClass="entr" presetSubtype="16" fill="hold" grpId="0" nodeType="withEffect">
                                  <p:stCondLst>
                                    <p:cond delay="750"/>
                                  </p:stCondLst>
                                  <p:childTnLst>
                                    <p:set>
                                      <p:cBhvr>
                                        <p:cTn id="195" dur="1" fill="hold">
                                          <p:stCondLst>
                                            <p:cond delay="0"/>
                                          </p:stCondLst>
                                        </p:cTn>
                                        <p:tgtEl>
                                          <p:spTgt spid="229"/>
                                        </p:tgtEl>
                                        <p:attrNameLst>
                                          <p:attrName>style.visibility</p:attrName>
                                        </p:attrNameLst>
                                      </p:cBhvr>
                                      <p:to>
                                        <p:strVal val="visible"/>
                                      </p:to>
                                    </p:set>
                                    <p:anim calcmode="lin" valueType="num">
                                      <p:cBhvr>
                                        <p:cTn id="196" dur="750" fill="hold"/>
                                        <p:tgtEl>
                                          <p:spTgt spid="229"/>
                                        </p:tgtEl>
                                        <p:attrNameLst>
                                          <p:attrName>ppt_w</p:attrName>
                                        </p:attrNameLst>
                                      </p:cBhvr>
                                      <p:tavLst>
                                        <p:tav tm="0">
                                          <p:val>
                                            <p:fltVal val="0"/>
                                          </p:val>
                                        </p:tav>
                                        <p:tav tm="100000">
                                          <p:val>
                                            <p:strVal val="#ppt_w"/>
                                          </p:val>
                                        </p:tav>
                                      </p:tavLst>
                                    </p:anim>
                                    <p:anim calcmode="lin" valueType="num">
                                      <p:cBhvr>
                                        <p:cTn id="197" dur="750" fill="hold"/>
                                        <p:tgtEl>
                                          <p:spTgt spid="229"/>
                                        </p:tgtEl>
                                        <p:attrNameLst>
                                          <p:attrName>ppt_h</p:attrName>
                                        </p:attrNameLst>
                                      </p:cBhvr>
                                      <p:tavLst>
                                        <p:tav tm="0">
                                          <p:val>
                                            <p:fltVal val="0"/>
                                          </p:val>
                                        </p:tav>
                                        <p:tav tm="100000">
                                          <p:val>
                                            <p:strVal val="#ppt_h"/>
                                          </p:val>
                                        </p:tav>
                                      </p:tavLst>
                                    </p:anim>
                                    <p:animEffect transition="in" filter="fade">
                                      <p:cBhvr>
                                        <p:cTn id="198" dur="750"/>
                                        <p:tgtEl>
                                          <p:spTgt spid="229"/>
                                        </p:tgtEl>
                                      </p:cBhvr>
                                    </p:animEffect>
                                  </p:childTnLst>
                                </p:cTn>
                              </p:par>
                              <p:par>
                                <p:cTn id="199" presetID="53" presetClass="entr" presetSubtype="16" fill="hold" grpId="0" nodeType="withEffect">
                                  <p:stCondLst>
                                    <p:cond delay="750"/>
                                  </p:stCondLst>
                                  <p:childTnLst>
                                    <p:set>
                                      <p:cBhvr>
                                        <p:cTn id="200" dur="1" fill="hold">
                                          <p:stCondLst>
                                            <p:cond delay="0"/>
                                          </p:stCondLst>
                                        </p:cTn>
                                        <p:tgtEl>
                                          <p:spTgt spid="269"/>
                                        </p:tgtEl>
                                        <p:attrNameLst>
                                          <p:attrName>style.visibility</p:attrName>
                                        </p:attrNameLst>
                                      </p:cBhvr>
                                      <p:to>
                                        <p:strVal val="visible"/>
                                      </p:to>
                                    </p:set>
                                    <p:anim calcmode="lin" valueType="num">
                                      <p:cBhvr>
                                        <p:cTn id="201" dur="750" fill="hold"/>
                                        <p:tgtEl>
                                          <p:spTgt spid="269"/>
                                        </p:tgtEl>
                                        <p:attrNameLst>
                                          <p:attrName>ppt_w</p:attrName>
                                        </p:attrNameLst>
                                      </p:cBhvr>
                                      <p:tavLst>
                                        <p:tav tm="0">
                                          <p:val>
                                            <p:fltVal val="0"/>
                                          </p:val>
                                        </p:tav>
                                        <p:tav tm="100000">
                                          <p:val>
                                            <p:strVal val="#ppt_w"/>
                                          </p:val>
                                        </p:tav>
                                      </p:tavLst>
                                    </p:anim>
                                    <p:anim calcmode="lin" valueType="num">
                                      <p:cBhvr>
                                        <p:cTn id="202" dur="750" fill="hold"/>
                                        <p:tgtEl>
                                          <p:spTgt spid="269"/>
                                        </p:tgtEl>
                                        <p:attrNameLst>
                                          <p:attrName>ppt_h</p:attrName>
                                        </p:attrNameLst>
                                      </p:cBhvr>
                                      <p:tavLst>
                                        <p:tav tm="0">
                                          <p:val>
                                            <p:fltVal val="0"/>
                                          </p:val>
                                        </p:tav>
                                        <p:tav tm="100000">
                                          <p:val>
                                            <p:strVal val="#ppt_h"/>
                                          </p:val>
                                        </p:tav>
                                      </p:tavLst>
                                    </p:anim>
                                    <p:animEffect transition="in" filter="fade">
                                      <p:cBhvr>
                                        <p:cTn id="203" dur="750"/>
                                        <p:tgtEl>
                                          <p:spTgt spid="269"/>
                                        </p:tgtEl>
                                      </p:cBhvr>
                                    </p:animEffect>
                                  </p:childTnLst>
                                </p:cTn>
                              </p:par>
                              <p:par>
                                <p:cTn id="204" presetID="53" presetClass="entr" presetSubtype="16" fill="hold" grpId="0" nodeType="withEffect">
                                  <p:stCondLst>
                                    <p:cond delay="750"/>
                                  </p:stCondLst>
                                  <p:childTnLst>
                                    <p:set>
                                      <p:cBhvr>
                                        <p:cTn id="205" dur="1" fill="hold">
                                          <p:stCondLst>
                                            <p:cond delay="0"/>
                                          </p:stCondLst>
                                        </p:cTn>
                                        <p:tgtEl>
                                          <p:spTgt spid="252"/>
                                        </p:tgtEl>
                                        <p:attrNameLst>
                                          <p:attrName>style.visibility</p:attrName>
                                        </p:attrNameLst>
                                      </p:cBhvr>
                                      <p:to>
                                        <p:strVal val="visible"/>
                                      </p:to>
                                    </p:set>
                                    <p:anim calcmode="lin" valueType="num">
                                      <p:cBhvr>
                                        <p:cTn id="206" dur="750" fill="hold"/>
                                        <p:tgtEl>
                                          <p:spTgt spid="252"/>
                                        </p:tgtEl>
                                        <p:attrNameLst>
                                          <p:attrName>ppt_w</p:attrName>
                                        </p:attrNameLst>
                                      </p:cBhvr>
                                      <p:tavLst>
                                        <p:tav tm="0">
                                          <p:val>
                                            <p:fltVal val="0"/>
                                          </p:val>
                                        </p:tav>
                                        <p:tav tm="100000">
                                          <p:val>
                                            <p:strVal val="#ppt_w"/>
                                          </p:val>
                                        </p:tav>
                                      </p:tavLst>
                                    </p:anim>
                                    <p:anim calcmode="lin" valueType="num">
                                      <p:cBhvr>
                                        <p:cTn id="207" dur="750" fill="hold"/>
                                        <p:tgtEl>
                                          <p:spTgt spid="252"/>
                                        </p:tgtEl>
                                        <p:attrNameLst>
                                          <p:attrName>ppt_h</p:attrName>
                                        </p:attrNameLst>
                                      </p:cBhvr>
                                      <p:tavLst>
                                        <p:tav tm="0">
                                          <p:val>
                                            <p:fltVal val="0"/>
                                          </p:val>
                                        </p:tav>
                                        <p:tav tm="100000">
                                          <p:val>
                                            <p:strVal val="#ppt_h"/>
                                          </p:val>
                                        </p:tav>
                                      </p:tavLst>
                                    </p:anim>
                                    <p:animEffect transition="in" filter="fade">
                                      <p:cBhvr>
                                        <p:cTn id="208" dur="750"/>
                                        <p:tgtEl>
                                          <p:spTgt spid="252"/>
                                        </p:tgtEl>
                                      </p:cBhvr>
                                    </p:animEffect>
                                  </p:childTnLst>
                                </p:cTn>
                              </p:par>
                              <p:par>
                                <p:cTn id="209" presetID="53" presetClass="entr" presetSubtype="16" fill="hold" grpId="0" nodeType="withEffect">
                                  <p:stCondLst>
                                    <p:cond delay="750"/>
                                  </p:stCondLst>
                                  <p:childTnLst>
                                    <p:set>
                                      <p:cBhvr>
                                        <p:cTn id="210" dur="1" fill="hold">
                                          <p:stCondLst>
                                            <p:cond delay="0"/>
                                          </p:stCondLst>
                                        </p:cTn>
                                        <p:tgtEl>
                                          <p:spTgt spid="268"/>
                                        </p:tgtEl>
                                        <p:attrNameLst>
                                          <p:attrName>style.visibility</p:attrName>
                                        </p:attrNameLst>
                                      </p:cBhvr>
                                      <p:to>
                                        <p:strVal val="visible"/>
                                      </p:to>
                                    </p:set>
                                    <p:anim calcmode="lin" valueType="num">
                                      <p:cBhvr>
                                        <p:cTn id="211" dur="750" fill="hold"/>
                                        <p:tgtEl>
                                          <p:spTgt spid="268"/>
                                        </p:tgtEl>
                                        <p:attrNameLst>
                                          <p:attrName>ppt_w</p:attrName>
                                        </p:attrNameLst>
                                      </p:cBhvr>
                                      <p:tavLst>
                                        <p:tav tm="0">
                                          <p:val>
                                            <p:fltVal val="0"/>
                                          </p:val>
                                        </p:tav>
                                        <p:tav tm="100000">
                                          <p:val>
                                            <p:strVal val="#ppt_w"/>
                                          </p:val>
                                        </p:tav>
                                      </p:tavLst>
                                    </p:anim>
                                    <p:anim calcmode="lin" valueType="num">
                                      <p:cBhvr>
                                        <p:cTn id="212" dur="750" fill="hold"/>
                                        <p:tgtEl>
                                          <p:spTgt spid="268"/>
                                        </p:tgtEl>
                                        <p:attrNameLst>
                                          <p:attrName>ppt_h</p:attrName>
                                        </p:attrNameLst>
                                      </p:cBhvr>
                                      <p:tavLst>
                                        <p:tav tm="0">
                                          <p:val>
                                            <p:fltVal val="0"/>
                                          </p:val>
                                        </p:tav>
                                        <p:tav tm="100000">
                                          <p:val>
                                            <p:strVal val="#ppt_h"/>
                                          </p:val>
                                        </p:tav>
                                      </p:tavLst>
                                    </p:anim>
                                    <p:animEffect transition="in" filter="fade">
                                      <p:cBhvr>
                                        <p:cTn id="213" dur="750"/>
                                        <p:tgtEl>
                                          <p:spTgt spid="268"/>
                                        </p:tgtEl>
                                      </p:cBhvr>
                                    </p:animEffect>
                                  </p:childTnLst>
                                </p:cTn>
                              </p:par>
                              <p:par>
                                <p:cTn id="214" presetID="53" presetClass="entr" presetSubtype="16" fill="hold" grpId="0" nodeType="withEffect">
                                  <p:stCondLst>
                                    <p:cond delay="750"/>
                                  </p:stCondLst>
                                  <p:childTnLst>
                                    <p:set>
                                      <p:cBhvr>
                                        <p:cTn id="215" dur="1" fill="hold">
                                          <p:stCondLst>
                                            <p:cond delay="0"/>
                                          </p:stCondLst>
                                        </p:cTn>
                                        <p:tgtEl>
                                          <p:spTgt spid="241"/>
                                        </p:tgtEl>
                                        <p:attrNameLst>
                                          <p:attrName>style.visibility</p:attrName>
                                        </p:attrNameLst>
                                      </p:cBhvr>
                                      <p:to>
                                        <p:strVal val="visible"/>
                                      </p:to>
                                    </p:set>
                                    <p:anim calcmode="lin" valueType="num">
                                      <p:cBhvr>
                                        <p:cTn id="216" dur="750" fill="hold"/>
                                        <p:tgtEl>
                                          <p:spTgt spid="241"/>
                                        </p:tgtEl>
                                        <p:attrNameLst>
                                          <p:attrName>ppt_w</p:attrName>
                                        </p:attrNameLst>
                                      </p:cBhvr>
                                      <p:tavLst>
                                        <p:tav tm="0">
                                          <p:val>
                                            <p:fltVal val="0"/>
                                          </p:val>
                                        </p:tav>
                                        <p:tav tm="100000">
                                          <p:val>
                                            <p:strVal val="#ppt_w"/>
                                          </p:val>
                                        </p:tav>
                                      </p:tavLst>
                                    </p:anim>
                                    <p:anim calcmode="lin" valueType="num">
                                      <p:cBhvr>
                                        <p:cTn id="217" dur="750" fill="hold"/>
                                        <p:tgtEl>
                                          <p:spTgt spid="241"/>
                                        </p:tgtEl>
                                        <p:attrNameLst>
                                          <p:attrName>ppt_h</p:attrName>
                                        </p:attrNameLst>
                                      </p:cBhvr>
                                      <p:tavLst>
                                        <p:tav tm="0">
                                          <p:val>
                                            <p:fltVal val="0"/>
                                          </p:val>
                                        </p:tav>
                                        <p:tav tm="100000">
                                          <p:val>
                                            <p:strVal val="#ppt_h"/>
                                          </p:val>
                                        </p:tav>
                                      </p:tavLst>
                                    </p:anim>
                                    <p:animEffect transition="in" filter="fade">
                                      <p:cBhvr>
                                        <p:cTn id="218" dur="750"/>
                                        <p:tgtEl>
                                          <p:spTgt spid="241"/>
                                        </p:tgtEl>
                                      </p:cBhvr>
                                    </p:animEffect>
                                  </p:childTnLst>
                                </p:cTn>
                              </p:par>
                              <p:par>
                                <p:cTn id="219" presetID="53" presetClass="entr" presetSubtype="16" fill="hold" grpId="0" nodeType="withEffect">
                                  <p:stCondLst>
                                    <p:cond delay="750"/>
                                  </p:stCondLst>
                                  <p:childTnLst>
                                    <p:set>
                                      <p:cBhvr>
                                        <p:cTn id="220" dur="1" fill="hold">
                                          <p:stCondLst>
                                            <p:cond delay="0"/>
                                          </p:stCondLst>
                                        </p:cTn>
                                        <p:tgtEl>
                                          <p:spTgt spid="235"/>
                                        </p:tgtEl>
                                        <p:attrNameLst>
                                          <p:attrName>style.visibility</p:attrName>
                                        </p:attrNameLst>
                                      </p:cBhvr>
                                      <p:to>
                                        <p:strVal val="visible"/>
                                      </p:to>
                                    </p:set>
                                    <p:anim calcmode="lin" valueType="num">
                                      <p:cBhvr>
                                        <p:cTn id="221" dur="750" fill="hold"/>
                                        <p:tgtEl>
                                          <p:spTgt spid="235"/>
                                        </p:tgtEl>
                                        <p:attrNameLst>
                                          <p:attrName>ppt_w</p:attrName>
                                        </p:attrNameLst>
                                      </p:cBhvr>
                                      <p:tavLst>
                                        <p:tav tm="0">
                                          <p:val>
                                            <p:fltVal val="0"/>
                                          </p:val>
                                        </p:tav>
                                        <p:tav tm="100000">
                                          <p:val>
                                            <p:strVal val="#ppt_w"/>
                                          </p:val>
                                        </p:tav>
                                      </p:tavLst>
                                    </p:anim>
                                    <p:anim calcmode="lin" valueType="num">
                                      <p:cBhvr>
                                        <p:cTn id="222" dur="750" fill="hold"/>
                                        <p:tgtEl>
                                          <p:spTgt spid="235"/>
                                        </p:tgtEl>
                                        <p:attrNameLst>
                                          <p:attrName>ppt_h</p:attrName>
                                        </p:attrNameLst>
                                      </p:cBhvr>
                                      <p:tavLst>
                                        <p:tav tm="0">
                                          <p:val>
                                            <p:fltVal val="0"/>
                                          </p:val>
                                        </p:tav>
                                        <p:tav tm="100000">
                                          <p:val>
                                            <p:strVal val="#ppt_h"/>
                                          </p:val>
                                        </p:tav>
                                      </p:tavLst>
                                    </p:anim>
                                    <p:animEffect transition="in" filter="fade">
                                      <p:cBhvr>
                                        <p:cTn id="223" dur="750"/>
                                        <p:tgtEl>
                                          <p:spTgt spid="235"/>
                                        </p:tgtEl>
                                      </p:cBhvr>
                                    </p:animEffect>
                                  </p:childTnLst>
                                </p:cTn>
                              </p:par>
                              <p:par>
                                <p:cTn id="224" presetID="53" presetClass="entr" presetSubtype="16" fill="hold" grpId="0" nodeType="withEffect">
                                  <p:stCondLst>
                                    <p:cond delay="750"/>
                                  </p:stCondLst>
                                  <p:childTnLst>
                                    <p:set>
                                      <p:cBhvr>
                                        <p:cTn id="225" dur="1" fill="hold">
                                          <p:stCondLst>
                                            <p:cond delay="0"/>
                                          </p:stCondLst>
                                        </p:cTn>
                                        <p:tgtEl>
                                          <p:spTgt spid="255"/>
                                        </p:tgtEl>
                                        <p:attrNameLst>
                                          <p:attrName>style.visibility</p:attrName>
                                        </p:attrNameLst>
                                      </p:cBhvr>
                                      <p:to>
                                        <p:strVal val="visible"/>
                                      </p:to>
                                    </p:set>
                                    <p:anim calcmode="lin" valueType="num">
                                      <p:cBhvr>
                                        <p:cTn id="226" dur="750" fill="hold"/>
                                        <p:tgtEl>
                                          <p:spTgt spid="255"/>
                                        </p:tgtEl>
                                        <p:attrNameLst>
                                          <p:attrName>ppt_w</p:attrName>
                                        </p:attrNameLst>
                                      </p:cBhvr>
                                      <p:tavLst>
                                        <p:tav tm="0">
                                          <p:val>
                                            <p:fltVal val="0"/>
                                          </p:val>
                                        </p:tav>
                                        <p:tav tm="100000">
                                          <p:val>
                                            <p:strVal val="#ppt_w"/>
                                          </p:val>
                                        </p:tav>
                                      </p:tavLst>
                                    </p:anim>
                                    <p:anim calcmode="lin" valueType="num">
                                      <p:cBhvr>
                                        <p:cTn id="227" dur="750" fill="hold"/>
                                        <p:tgtEl>
                                          <p:spTgt spid="255"/>
                                        </p:tgtEl>
                                        <p:attrNameLst>
                                          <p:attrName>ppt_h</p:attrName>
                                        </p:attrNameLst>
                                      </p:cBhvr>
                                      <p:tavLst>
                                        <p:tav tm="0">
                                          <p:val>
                                            <p:fltVal val="0"/>
                                          </p:val>
                                        </p:tav>
                                        <p:tav tm="100000">
                                          <p:val>
                                            <p:strVal val="#ppt_h"/>
                                          </p:val>
                                        </p:tav>
                                      </p:tavLst>
                                    </p:anim>
                                    <p:animEffect transition="in" filter="fade">
                                      <p:cBhvr>
                                        <p:cTn id="228" dur="750"/>
                                        <p:tgtEl>
                                          <p:spTgt spid="255"/>
                                        </p:tgtEl>
                                      </p:cBhvr>
                                    </p:animEffect>
                                  </p:childTnLst>
                                </p:cTn>
                              </p:par>
                              <p:par>
                                <p:cTn id="229" presetID="53" presetClass="entr" presetSubtype="16" fill="hold" grpId="0" nodeType="withEffect">
                                  <p:stCondLst>
                                    <p:cond delay="750"/>
                                  </p:stCondLst>
                                  <p:childTnLst>
                                    <p:set>
                                      <p:cBhvr>
                                        <p:cTn id="230" dur="1" fill="hold">
                                          <p:stCondLst>
                                            <p:cond delay="0"/>
                                          </p:stCondLst>
                                        </p:cTn>
                                        <p:tgtEl>
                                          <p:spTgt spid="256"/>
                                        </p:tgtEl>
                                        <p:attrNameLst>
                                          <p:attrName>style.visibility</p:attrName>
                                        </p:attrNameLst>
                                      </p:cBhvr>
                                      <p:to>
                                        <p:strVal val="visible"/>
                                      </p:to>
                                    </p:set>
                                    <p:anim calcmode="lin" valueType="num">
                                      <p:cBhvr>
                                        <p:cTn id="231" dur="750" fill="hold"/>
                                        <p:tgtEl>
                                          <p:spTgt spid="256"/>
                                        </p:tgtEl>
                                        <p:attrNameLst>
                                          <p:attrName>ppt_w</p:attrName>
                                        </p:attrNameLst>
                                      </p:cBhvr>
                                      <p:tavLst>
                                        <p:tav tm="0">
                                          <p:val>
                                            <p:fltVal val="0"/>
                                          </p:val>
                                        </p:tav>
                                        <p:tav tm="100000">
                                          <p:val>
                                            <p:strVal val="#ppt_w"/>
                                          </p:val>
                                        </p:tav>
                                      </p:tavLst>
                                    </p:anim>
                                    <p:anim calcmode="lin" valueType="num">
                                      <p:cBhvr>
                                        <p:cTn id="232" dur="750" fill="hold"/>
                                        <p:tgtEl>
                                          <p:spTgt spid="256"/>
                                        </p:tgtEl>
                                        <p:attrNameLst>
                                          <p:attrName>ppt_h</p:attrName>
                                        </p:attrNameLst>
                                      </p:cBhvr>
                                      <p:tavLst>
                                        <p:tav tm="0">
                                          <p:val>
                                            <p:fltVal val="0"/>
                                          </p:val>
                                        </p:tav>
                                        <p:tav tm="100000">
                                          <p:val>
                                            <p:strVal val="#ppt_h"/>
                                          </p:val>
                                        </p:tav>
                                      </p:tavLst>
                                    </p:anim>
                                    <p:animEffect transition="in" filter="fade">
                                      <p:cBhvr>
                                        <p:cTn id="233" dur="750"/>
                                        <p:tgtEl>
                                          <p:spTgt spid="256"/>
                                        </p:tgtEl>
                                      </p:cBhvr>
                                    </p:animEffect>
                                  </p:childTnLst>
                                </p:cTn>
                              </p:par>
                              <p:par>
                                <p:cTn id="234" presetID="53" presetClass="entr" presetSubtype="16" fill="hold" grpId="0" nodeType="withEffect">
                                  <p:stCondLst>
                                    <p:cond delay="750"/>
                                  </p:stCondLst>
                                  <p:childTnLst>
                                    <p:set>
                                      <p:cBhvr>
                                        <p:cTn id="235" dur="1" fill="hold">
                                          <p:stCondLst>
                                            <p:cond delay="0"/>
                                          </p:stCondLst>
                                        </p:cTn>
                                        <p:tgtEl>
                                          <p:spTgt spid="251"/>
                                        </p:tgtEl>
                                        <p:attrNameLst>
                                          <p:attrName>style.visibility</p:attrName>
                                        </p:attrNameLst>
                                      </p:cBhvr>
                                      <p:to>
                                        <p:strVal val="visible"/>
                                      </p:to>
                                    </p:set>
                                    <p:anim calcmode="lin" valueType="num">
                                      <p:cBhvr>
                                        <p:cTn id="236" dur="750" fill="hold"/>
                                        <p:tgtEl>
                                          <p:spTgt spid="251"/>
                                        </p:tgtEl>
                                        <p:attrNameLst>
                                          <p:attrName>ppt_w</p:attrName>
                                        </p:attrNameLst>
                                      </p:cBhvr>
                                      <p:tavLst>
                                        <p:tav tm="0">
                                          <p:val>
                                            <p:fltVal val="0"/>
                                          </p:val>
                                        </p:tav>
                                        <p:tav tm="100000">
                                          <p:val>
                                            <p:strVal val="#ppt_w"/>
                                          </p:val>
                                        </p:tav>
                                      </p:tavLst>
                                    </p:anim>
                                    <p:anim calcmode="lin" valueType="num">
                                      <p:cBhvr>
                                        <p:cTn id="237" dur="750" fill="hold"/>
                                        <p:tgtEl>
                                          <p:spTgt spid="251"/>
                                        </p:tgtEl>
                                        <p:attrNameLst>
                                          <p:attrName>ppt_h</p:attrName>
                                        </p:attrNameLst>
                                      </p:cBhvr>
                                      <p:tavLst>
                                        <p:tav tm="0">
                                          <p:val>
                                            <p:fltVal val="0"/>
                                          </p:val>
                                        </p:tav>
                                        <p:tav tm="100000">
                                          <p:val>
                                            <p:strVal val="#ppt_h"/>
                                          </p:val>
                                        </p:tav>
                                      </p:tavLst>
                                    </p:anim>
                                    <p:animEffect transition="in" filter="fade">
                                      <p:cBhvr>
                                        <p:cTn id="238" dur="750"/>
                                        <p:tgtEl>
                                          <p:spTgt spid="251"/>
                                        </p:tgtEl>
                                      </p:cBhvr>
                                    </p:animEffect>
                                  </p:childTnLst>
                                </p:cTn>
                              </p:par>
                              <p:par>
                                <p:cTn id="239" presetID="53" presetClass="entr" presetSubtype="16" fill="hold" grpId="0" nodeType="withEffect">
                                  <p:stCondLst>
                                    <p:cond delay="750"/>
                                  </p:stCondLst>
                                  <p:childTnLst>
                                    <p:set>
                                      <p:cBhvr>
                                        <p:cTn id="240" dur="1" fill="hold">
                                          <p:stCondLst>
                                            <p:cond delay="0"/>
                                          </p:stCondLst>
                                        </p:cTn>
                                        <p:tgtEl>
                                          <p:spTgt spid="243"/>
                                        </p:tgtEl>
                                        <p:attrNameLst>
                                          <p:attrName>style.visibility</p:attrName>
                                        </p:attrNameLst>
                                      </p:cBhvr>
                                      <p:to>
                                        <p:strVal val="visible"/>
                                      </p:to>
                                    </p:set>
                                    <p:anim calcmode="lin" valueType="num">
                                      <p:cBhvr>
                                        <p:cTn id="241" dur="750" fill="hold"/>
                                        <p:tgtEl>
                                          <p:spTgt spid="243"/>
                                        </p:tgtEl>
                                        <p:attrNameLst>
                                          <p:attrName>ppt_w</p:attrName>
                                        </p:attrNameLst>
                                      </p:cBhvr>
                                      <p:tavLst>
                                        <p:tav tm="0">
                                          <p:val>
                                            <p:fltVal val="0"/>
                                          </p:val>
                                        </p:tav>
                                        <p:tav tm="100000">
                                          <p:val>
                                            <p:strVal val="#ppt_w"/>
                                          </p:val>
                                        </p:tav>
                                      </p:tavLst>
                                    </p:anim>
                                    <p:anim calcmode="lin" valueType="num">
                                      <p:cBhvr>
                                        <p:cTn id="242" dur="750" fill="hold"/>
                                        <p:tgtEl>
                                          <p:spTgt spid="243"/>
                                        </p:tgtEl>
                                        <p:attrNameLst>
                                          <p:attrName>ppt_h</p:attrName>
                                        </p:attrNameLst>
                                      </p:cBhvr>
                                      <p:tavLst>
                                        <p:tav tm="0">
                                          <p:val>
                                            <p:fltVal val="0"/>
                                          </p:val>
                                        </p:tav>
                                        <p:tav tm="100000">
                                          <p:val>
                                            <p:strVal val="#ppt_h"/>
                                          </p:val>
                                        </p:tav>
                                      </p:tavLst>
                                    </p:anim>
                                    <p:animEffect transition="in" filter="fade">
                                      <p:cBhvr>
                                        <p:cTn id="243" dur="750"/>
                                        <p:tgtEl>
                                          <p:spTgt spid="243"/>
                                        </p:tgtEl>
                                      </p:cBhvr>
                                    </p:animEffect>
                                  </p:childTnLst>
                                </p:cTn>
                              </p:par>
                              <p:par>
                                <p:cTn id="244" presetID="53" presetClass="entr" presetSubtype="16" fill="hold" grpId="0" nodeType="withEffect">
                                  <p:stCondLst>
                                    <p:cond delay="750"/>
                                  </p:stCondLst>
                                  <p:childTnLst>
                                    <p:set>
                                      <p:cBhvr>
                                        <p:cTn id="245" dur="1" fill="hold">
                                          <p:stCondLst>
                                            <p:cond delay="0"/>
                                          </p:stCondLst>
                                        </p:cTn>
                                        <p:tgtEl>
                                          <p:spTgt spid="244"/>
                                        </p:tgtEl>
                                        <p:attrNameLst>
                                          <p:attrName>style.visibility</p:attrName>
                                        </p:attrNameLst>
                                      </p:cBhvr>
                                      <p:to>
                                        <p:strVal val="visible"/>
                                      </p:to>
                                    </p:set>
                                    <p:anim calcmode="lin" valueType="num">
                                      <p:cBhvr>
                                        <p:cTn id="246" dur="750" fill="hold"/>
                                        <p:tgtEl>
                                          <p:spTgt spid="244"/>
                                        </p:tgtEl>
                                        <p:attrNameLst>
                                          <p:attrName>ppt_w</p:attrName>
                                        </p:attrNameLst>
                                      </p:cBhvr>
                                      <p:tavLst>
                                        <p:tav tm="0">
                                          <p:val>
                                            <p:fltVal val="0"/>
                                          </p:val>
                                        </p:tav>
                                        <p:tav tm="100000">
                                          <p:val>
                                            <p:strVal val="#ppt_w"/>
                                          </p:val>
                                        </p:tav>
                                      </p:tavLst>
                                    </p:anim>
                                    <p:anim calcmode="lin" valueType="num">
                                      <p:cBhvr>
                                        <p:cTn id="247" dur="750" fill="hold"/>
                                        <p:tgtEl>
                                          <p:spTgt spid="244"/>
                                        </p:tgtEl>
                                        <p:attrNameLst>
                                          <p:attrName>ppt_h</p:attrName>
                                        </p:attrNameLst>
                                      </p:cBhvr>
                                      <p:tavLst>
                                        <p:tav tm="0">
                                          <p:val>
                                            <p:fltVal val="0"/>
                                          </p:val>
                                        </p:tav>
                                        <p:tav tm="100000">
                                          <p:val>
                                            <p:strVal val="#ppt_h"/>
                                          </p:val>
                                        </p:tav>
                                      </p:tavLst>
                                    </p:anim>
                                    <p:animEffect transition="in" filter="fade">
                                      <p:cBhvr>
                                        <p:cTn id="248" dur="750"/>
                                        <p:tgtEl>
                                          <p:spTgt spid="244"/>
                                        </p:tgtEl>
                                      </p:cBhvr>
                                    </p:animEffect>
                                  </p:childTnLst>
                                </p:cTn>
                              </p:par>
                              <p:par>
                                <p:cTn id="249" presetID="53" presetClass="entr" presetSubtype="16" fill="hold" grpId="0" nodeType="withEffect">
                                  <p:stCondLst>
                                    <p:cond delay="750"/>
                                  </p:stCondLst>
                                  <p:childTnLst>
                                    <p:set>
                                      <p:cBhvr>
                                        <p:cTn id="250" dur="1" fill="hold">
                                          <p:stCondLst>
                                            <p:cond delay="0"/>
                                          </p:stCondLst>
                                        </p:cTn>
                                        <p:tgtEl>
                                          <p:spTgt spid="266"/>
                                        </p:tgtEl>
                                        <p:attrNameLst>
                                          <p:attrName>style.visibility</p:attrName>
                                        </p:attrNameLst>
                                      </p:cBhvr>
                                      <p:to>
                                        <p:strVal val="visible"/>
                                      </p:to>
                                    </p:set>
                                    <p:anim calcmode="lin" valueType="num">
                                      <p:cBhvr>
                                        <p:cTn id="251" dur="750" fill="hold"/>
                                        <p:tgtEl>
                                          <p:spTgt spid="266"/>
                                        </p:tgtEl>
                                        <p:attrNameLst>
                                          <p:attrName>ppt_w</p:attrName>
                                        </p:attrNameLst>
                                      </p:cBhvr>
                                      <p:tavLst>
                                        <p:tav tm="0">
                                          <p:val>
                                            <p:fltVal val="0"/>
                                          </p:val>
                                        </p:tav>
                                        <p:tav tm="100000">
                                          <p:val>
                                            <p:strVal val="#ppt_w"/>
                                          </p:val>
                                        </p:tav>
                                      </p:tavLst>
                                    </p:anim>
                                    <p:anim calcmode="lin" valueType="num">
                                      <p:cBhvr>
                                        <p:cTn id="252" dur="750" fill="hold"/>
                                        <p:tgtEl>
                                          <p:spTgt spid="266"/>
                                        </p:tgtEl>
                                        <p:attrNameLst>
                                          <p:attrName>ppt_h</p:attrName>
                                        </p:attrNameLst>
                                      </p:cBhvr>
                                      <p:tavLst>
                                        <p:tav tm="0">
                                          <p:val>
                                            <p:fltVal val="0"/>
                                          </p:val>
                                        </p:tav>
                                        <p:tav tm="100000">
                                          <p:val>
                                            <p:strVal val="#ppt_h"/>
                                          </p:val>
                                        </p:tav>
                                      </p:tavLst>
                                    </p:anim>
                                    <p:animEffect transition="in" filter="fade">
                                      <p:cBhvr>
                                        <p:cTn id="253" dur="750"/>
                                        <p:tgtEl>
                                          <p:spTgt spid="266"/>
                                        </p:tgtEl>
                                      </p:cBhvr>
                                    </p:animEffect>
                                  </p:childTnLst>
                                </p:cTn>
                              </p:par>
                              <p:par>
                                <p:cTn id="254" presetID="53" presetClass="entr" presetSubtype="16" fill="hold" grpId="0" nodeType="withEffect">
                                  <p:stCondLst>
                                    <p:cond delay="750"/>
                                  </p:stCondLst>
                                  <p:childTnLst>
                                    <p:set>
                                      <p:cBhvr>
                                        <p:cTn id="255" dur="1" fill="hold">
                                          <p:stCondLst>
                                            <p:cond delay="0"/>
                                          </p:stCondLst>
                                        </p:cTn>
                                        <p:tgtEl>
                                          <p:spTgt spid="267"/>
                                        </p:tgtEl>
                                        <p:attrNameLst>
                                          <p:attrName>style.visibility</p:attrName>
                                        </p:attrNameLst>
                                      </p:cBhvr>
                                      <p:to>
                                        <p:strVal val="visible"/>
                                      </p:to>
                                    </p:set>
                                    <p:anim calcmode="lin" valueType="num">
                                      <p:cBhvr>
                                        <p:cTn id="256" dur="750" fill="hold"/>
                                        <p:tgtEl>
                                          <p:spTgt spid="267"/>
                                        </p:tgtEl>
                                        <p:attrNameLst>
                                          <p:attrName>ppt_w</p:attrName>
                                        </p:attrNameLst>
                                      </p:cBhvr>
                                      <p:tavLst>
                                        <p:tav tm="0">
                                          <p:val>
                                            <p:fltVal val="0"/>
                                          </p:val>
                                        </p:tav>
                                        <p:tav tm="100000">
                                          <p:val>
                                            <p:strVal val="#ppt_w"/>
                                          </p:val>
                                        </p:tav>
                                      </p:tavLst>
                                    </p:anim>
                                    <p:anim calcmode="lin" valueType="num">
                                      <p:cBhvr>
                                        <p:cTn id="257" dur="750" fill="hold"/>
                                        <p:tgtEl>
                                          <p:spTgt spid="267"/>
                                        </p:tgtEl>
                                        <p:attrNameLst>
                                          <p:attrName>ppt_h</p:attrName>
                                        </p:attrNameLst>
                                      </p:cBhvr>
                                      <p:tavLst>
                                        <p:tav tm="0">
                                          <p:val>
                                            <p:fltVal val="0"/>
                                          </p:val>
                                        </p:tav>
                                        <p:tav tm="100000">
                                          <p:val>
                                            <p:strVal val="#ppt_h"/>
                                          </p:val>
                                        </p:tav>
                                      </p:tavLst>
                                    </p:anim>
                                    <p:animEffect transition="in" filter="fade">
                                      <p:cBhvr>
                                        <p:cTn id="258" dur="750"/>
                                        <p:tgtEl>
                                          <p:spTgt spid="267"/>
                                        </p:tgtEl>
                                      </p:cBhvr>
                                    </p:animEffect>
                                  </p:childTnLst>
                                </p:cTn>
                              </p:par>
                              <p:par>
                                <p:cTn id="259" presetID="10" presetClass="entr" presetSubtype="0" fill="hold" nodeType="withEffect">
                                  <p:stCondLst>
                                    <p:cond delay="500"/>
                                  </p:stCondLst>
                                  <p:childTnLst>
                                    <p:set>
                                      <p:cBhvr>
                                        <p:cTn id="260" dur="1" fill="hold">
                                          <p:stCondLst>
                                            <p:cond delay="0"/>
                                          </p:stCondLst>
                                        </p:cTn>
                                        <p:tgtEl>
                                          <p:spTgt spid="62"/>
                                        </p:tgtEl>
                                        <p:attrNameLst>
                                          <p:attrName>style.visibility</p:attrName>
                                        </p:attrNameLst>
                                      </p:cBhvr>
                                      <p:to>
                                        <p:strVal val="visible"/>
                                      </p:to>
                                    </p:set>
                                    <p:animEffect transition="in" filter="fade">
                                      <p:cBhvr>
                                        <p:cTn id="261" dur="500"/>
                                        <p:tgtEl>
                                          <p:spTgt spid="62"/>
                                        </p:tgtEl>
                                      </p:cBhvr>
                                    </p:animEffect>
                                  </p:childTnLst>
                                </p:cTn>
                              </p:par>
                              <p:par>
                                <p:cTn id="262" presetID="64" presetClass="path" presetSubtype="0" decel="30000" fill="hold" nodeType="withEffect">
                                  <p:stCondLst>
                                    <p:cond delay="500"/>
                                  </p:stCondLst>
                                  <p:childTnLst>
                                    <p:animMotion origin="layout" path="M 2.29167E-6 0.03889 L 2.29167E-6 -0.07176 " pathEditMode="relative" rAng="0" ptsTypes="AA">
                                      <p:cBhvr>
                                        <p:cTn id="263" dur="750" spd="-100000" fill="hold"/>
                                        <p:tgtEl>
                                          <p:spTgt spid="62"/>
                                        </p:tgtEl>
                                        <p:attrNameLst>
                                          <p:attrName>ppt_x</p:attrName>
                                          <p:attrName>ppt_y</p:attrName>
                                        </p:attrNameLst>
                                      </p:cBhvr>
                                      <p:rCtr x="0" y="-5532"/>
                                    </p:animMotion>
                                  </p:childTnLst>
                                </p:cTn>
                              </p:par>
                              <p:par>
                                <p:cTn id="264" presetID="64" presetClass="path" presetSubtype="0" accel="30000" decel="30000" fill="hold" nodeType="withEffect">
                                  <p:stCondLst>
                                    <p:cond delay="1250"/>
                                  </p:stCondLst>
                                  <p:childTnLst>
                                    <p:animMotion origin="layout" path="M 3.95833E-6 0.03842 L 3.95833E-6 2.96296E-6 " pathEditMode="relative" rAng="0" ptsTypes="AA">
                                      <p:cBhvr>
                                        <p:cTn id="265" dur="750" fill="hold"/>
                                        <p:tgtEl>
                                          <p:spTgt spid="62"/>
                                        </p:tgtEl>
                                        <p:attrNameLst>
                                          <p:attrName>ppt_x</p:attrName>
                                          <p:attrName>ppt_y</p:attrName>
                                        </p:attrNameLst>
                                      </p:cBhvr>
                                      <p:rCtr x="0" y="-1921"/>
                                    </p:animMotion>
                                  </p:childTnLst>
                                </p:cTn>
                              </p:par>
                              <p:par>
                                <p:cTn id="266" presetID="53" presetClass="entr" presetSubtype="16" fill="hold" nodeType="withEffect">
                                  <p:stCondLst>
                                    <p:cond delay="1250"/>
                                  </p:stCondLst>
                                  <p:childTnLst>
                                    <p:set>
                                      <p:cBhvr>
                                        <p:cTn id="267" dur="1" fill="hold">
                                          <p:stCondLst>
                                            <p:cond delay="0"/>
                                          </p:stCondLst>
                                        </p:cTn>
                                        <p:tgtEl>
                                          <p:spTgt spid="118"/>
                                        </p:tgtEl>
                                        <p:attrNameLst>
                                          <p:attrName>style.visibility</p:attrName>
                                        </p:attrNameLst>
                                      </p:cBhvr>
                                      <p:to>
                                        <p:strVal val="visible"/>
                                      </p:to>
                                    </p:set>
                                    <p:anim calcmode="lin" valueType="num">
                                      <p:cBhvr>
                                        <p:cTn id="268" dur="750" fill="hold"/>
                                        <p:tgtEl>
                                          <p:spTgt spid="118"/>
                                        </p:tgtEl>
                                        <p:attrNameLst>
                                          <p:attrName>ppt_w</p:attrName>
                                        </p:attrNameLst>
                                      </p:cBhvr>
                                      <p:tavLst>
                                        <p:tav tm="0">
                                          <p:val>
                                            <p:fltVal val="0"/>
                                          </p:val>
                                        </p:tav>
                                        <p:tav tm="100000">
                                          <p:val>
                                            <p:strVal val="#ppt_w"/>
                                          </p:val>
                                        </p:tav>
                                      </p:tavLst>
                                    </p:anim>
                                    <p:anim calcmode="lin" valueType="num">
                                      <p:cBhvr>
                                        <p:cTn id="269" dur="750" fill="hold"/>
                                        <p:tgtEl>
                                          <p:spTgt spid="118"/>
                                        </p:tgtEl>
                                        <p:attrNameLst>
                                          <p:attrName>ppt_h</p:attrName>
                                        </p:attrNameLst>
                                      </p:cBhvr>
                                      <p:tavLst>
                                        <p:tav tm="0">
                                          <p:val>
                                            <p:fltVal val="0"/>
                                          </p:val>
                                        </p:tav>
                                        <p:tav tm="100000">
                                          <p:val>
                                            <p:strVal val="#ppt_h"/>
                                          </p:val>
                                        </p:tav>
                                      </p:tavLst>
                                    </p:anim>
                                    <p:animEffect transition="in" filter="fade">
                                      <p:cBhvr>
                                        <p:cTn id="270" dur="75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animBg="1"/>
      <p:bldP spid="235" grpId="0" animBg="1"/>
      <p:bldP spid="241" grpId="0" animBg="1"/>
      <p:bldP spid="242" grpId="0" animBg="1"/>
      <p:bldP spid="250" grpId="0" animBg="1"/>
      <p:bldP spid="251" grpId="0" animBg="1"/>
      <p:bldP spid="252" grpId="0" animBg="1"/>
      <p:bldP spid="253" grpId="0" animBg="1"/>
      <p:bldP spid="255" grpId="0" animBg="1"/>
      <p:bldP spid="256" grpId="0" animBg="1"/>
      <p:bldP spid="257" grpId="0" animBg="1"/>
      <p:bldP spid="258" grpId="0" animBg="1"/>
      <p:bldP spid="264" grpId="0" animBg="1"/>
      <p:bldP spid="265" grpId="0" animBg="1"/>
      <p:bldP spid="266" grpId="0" animBg="1"/>
      <p:bldP spid="267" grpId="0" animBg="1"/>
      <p:bldP spid="268" grpId="0" animBg="1"/>
      <p:bldP spid="269" grpId="0" animBg="1"/>
      <p:bldP spid="234" grpId="0" animBg="1"/>
      <p:bldP spid="243" grpId="0" animBg="1"/>
      <p:bldP spid="244" grpId="0" animBg="1"/>
      <p:bldP spid="271" grpId="0" animBg="1"/>
      <p:bldP spid="236" grpId="0" animBg="1"/>
      <p:bldP spid="237" grpId="0" animBg="1"/>
      <p:bldP spid="238" grpId="0" animBg="1"/>
      <p:bldP spid="254" grpId="0" animBg="1"/>
      <p:bldP spid="259" grpId="0" animBg="1"/>
      <p:bldP spid="260" grpId="0" animBg="1"/>
      <p:bldP spid="261" grpId="0" animBg="1"/>
      <p:bldP spid="262" grpId="0" animBg="1"/>
      <p:bldP spid="270" grpId="0" animBg="1"/>
      <p:bldP spid="51" grpId="0"/>
      <p:bldP spid="53" grpId="0"/>
      <p:bldP spid="6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TextBox 1"/>
          <p:cNvSpPr txBox="1"/>
          <p:nvPr/>
        </p:nvSpPr>
        <p:spPr>
          <a:xfrm>
            <a:off x="1575940" y="386060"/>
            <a:ext cx="6038774" cy="40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457200">
              <a:spcBef>
                <a:spcPts val="1200"/>
              </a:spcBef>
              <a:defRPr sz="2133">
                <a:solidFill>
                  <a:srgbClr val="000000"/>
                </a:solidFill>
                <a:latin typeface="+mn-lt"/>
                <a:ea typeface="+mn-ea"/>
                <a:cs typeface="+mn-cs"/>
                <a:sym typeface="Times Roman"/>
              </a:defRPr>
            </a:lvl1pPr>
          </a:lstStyle>
          <a:p>
            <a:r>
              <a:t>Risk Management Plan </a:t>
            </a:r>
          </a:p>
        </p:txBody>
      </p:sp>
      <p:sp>
        <p:nvSpPr>
          <p:cNvPr id="426" name="矩形 4"/>
          <p:cNvSpPr txBox="1"/>
          <p:nvPr/>
        </p:nvSpPr>
        <p:spPr>
          <a:xfrm>
            <a:off x="7270806" y="1925069"/>
            <a:ext cx="4229216" cy="15279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defTabSz="457200">
              <a:spcBef>
                <a:spcPts val="1200"/>
              </a:spcBef>
              <a:defRPr sz="1866">
                <a:solidFill>
                  <a:srgbClr val="000000"/>
                </a:solidFill>
                <a:latin typeface="Times New Roman"/>
                <a:ea typeface="Times New Roman"/>
                <a:cs typeface="Times New Roman"/>
                <a:sym typeface="Times New Roman"/>
              </a:defRPr>
            </a:pPr>
            <a:r>
              <a:rPr sz="1866" dirty="0">
                <a:solidFill>
                  <a:srgbClr val="000000"/>
                </a:solidFill>
                <a:latin typeface="+mn-ea"/>
              </a:rPr>
              <a:t>Our team first formulated a risk management plan, based on the risk management steps of </a:t>
            </a:r>
            <a:r>
              <a:rPr sz="1866" b="1" dirty="0">
                <a:solidFill>
                  <a:srgbClr val="000000"/>
                </a:solidFill>
                <a:latin typeface="+mn-ea"/>
                <a:sym typeface="Times Roman"/>
              </a:rPr>
              <a:t>Project Management Institute</a:t>
            </a:r>
            <a:r>
              <a:rPr sz="1866" b="1" dirty="0">
                <a:solidFill>
                  <a:srgbClr val="000000"/>
                </a:solidFill>
                <a:latin typeface="+mn-ea"/>
              </a:rPr>
              <a:t>(</a:t>
            </a:r>
            <a:r>
              <a:rPr sz="1866" b="1" dirty="0">
                <a:solidFill>
                  <a:srgbClr val="000000"/>
                </a:solidFill>
                <a:latin typeface="+mn-ea"/>
                <a:sym typeface="Times Roman"/>
              </a:rPr>
              <a:t>PMI</a:t>
            </a:r>
            <a:r>
              <a:rPr sz="1866" b="1" dirty="0">
                <a:solidFill>
                  <a:srgbClr val="000000"/>
                </a:solidFill>
                <a:latin typeface="+mn-ea"/>
              </a:rPr>
              <a:t>) </a:t>
            </a:r>
            <a:r>
              <a:rPr sz="1866" dirty="0">
                <a:solidFill>
                  <a:srgbClr val="000000"/>
                </a:solidFill>
                <a:latin typeface="+mn-ea"/>
              </a:rPr>
              <a:t>risk management. </a:t>
            </a:r>
            <a:endParaRPr sz="1866" dirty="0">
              <a:solidFill>
                <a:srgbClr val="000000"/>
              </a:solidFill>
              <a:latin typeface="+mn-ea"/>
              <a:sym typeface="Times Roman"/>
            </a:endParaRPr>
          </a:p>
        </p:txBody>
      </p:sp>
      <p:pic>
        <p:nvPicPr>
          <p:cNvPr id="427" name="PMI steps.png" descr="PMI steps.png"/>
          <p:cNvPicPr>
            <a:picLocks noChangeAspect="1"/>
          </p:cNvPicPr>
          <p:nvPr/>
        </p:nvPicPr>
        <p:blipFill>
          <a:blip r:embed="rId2">
            <a:extLst/>
          </a:blip>
          <a:stretch>
            <a:fillRect/>
          </a:stretch>
        </p:blipFill>
        <p:spPr>
          <a:xfrm>
            <a:off x="502334" y="1480313"/>
            <a:ext cx="6289055" cy="4348987"/>
          </a:xfrm>
          <a:prstGeom prst="rect">
            <a:avLst/>
          </a:prstGeom>
          <a:ln w="12700">
            <a:miter lim="400000"/>
          </a:ln>
        </p:spPr>
      </p:pic>
      <p:sp>
        <p:nvSpPr>
          <p:cNvPr id="7" name="文本框 6">
            <a:extLst>
              <a:ext uri="{FF2B5EF4-FFF2-40B4-BE49-F238E27FC236}">
                <a16:creationId xmlns:a16="http://schemas.microsoft.com/office/drawing/2014/main" xmlns="" id="{52130EF9-4152-4EF1-A4E2-374E2EBB952D}"/>
              </a:ext>
            </a:extLst>
          </p:cNvPr>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3</a:t>
            </a:r>
            <a:endParaRPr lang="zh-CN" altLang="en-US" sz="6000" dirty="0">
              <a:solidFill>
                <a:schemeClr val="tx1"/>
              </a:solidFill>
              <a:latin typeface="+mn-lt"/>
            </a:endParaRPr>
          </a:p>
        </p:txBody>
      </p:sp>
      <p:cxnSp>
        <p:nvCxnSpPr>
          <p:cNvPr id="8" name="直接连接符 7">
            <a:extLst>
              <a:ext uri="{FF2B5EF4-FFF2-40B4-BE49-F238E27FC236}">
                <a16:creationId xmlns:a16="http://schemas.microsoft.com/office/drawing/2014/main" xmlns="" id="{A97F40F9-0AB9-4CB1-88B9-2B219CD9F71E}"/>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3748917"/>
      </p:ext>
    </p:extLst>
  </p:cSld>
  <p:clrMapOvr>
    <a:masterClrMapping/>
  </p:clrMapOvr>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7"/>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TextBox 1"/>
          <p:cNvSpPr txBox="1"/>
          <p:nvPr/>
        </p:nvSpPr>
        <p:spPr>
          <a:xfrm>
            <a:off x="1575940" y="386060"/>
            <a:ext cx="6038774" cy="40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457200">
              <a:spcBef>
                <a:spcPts val="1200"/>
              </a:spcBef>
              <a:defRPr sz="2133">
                <a:solidFill>
                  <a:srgbClr val="000000"/>
                </a:solidFill>
                <a:latin typeface="+mn-lt"/>
                <a:ea typeface="+mn-ea"/>
                <a:cs typeface="+mn-cs"/>
                <a:sym typeface="Times Roman"/>
              </a:defRPr>
            </a:lvl1pPr>
          </a:lstStyle>
          <a:p>
            <a:r>
              <a:t>Categories of Risk </a:t>
            </a:r>
          </a:p>
        </p:txBody>
      </p:sp>
      <p:sp>
        <p:nvSpPr>
          <p:cNvPr id="432" name="矩形 4"/>
          <p:cNvSpPr txBox="1"/>
          <p:nvPr/>
        </p:nvSpPr>
        <p:spPr>
          <a:xfrm>
            <a:off x="6521163" y="2098064"/>
            <a:ext cx="4522294" cy="12408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spcBef>
                <a:spcPts val="1200"/>
              </a:spcBef>
              <a:defRPr sz="1866">
                <a:solidFill>
                  <a:srgbClr val="000000"/>
                </a:solidFill>
                <a:latin typeface="+mn-lt"/>
                <a:ea typeface="+mn-ea"/>
                <a:cs typeface="+mn-cs"/>
                <a:sym typeface="Times Roman"/>
              </a:defRPr>
            </a:pPr>
            <a:r>
              <a:rPr dirty="0">
                <a:latin typeface="+mn-ea"/>
              </a:rPr>
              <a:t>Then, i</a:t>
            </a:r>
            <a:r>
              <a:rPr dirty="0">
                <a:latin typeface="+mn-ea"/>
                <a:cs typeface="Times New Roman"/>
                <a:sym typeface="Times New Roman"/>
              </a:rPr>
              <a:t>n this part, we reference to </a:t>
            </a:r>
            <a:r>
              <a:rPr b="1" dirty="0">
                <a:latin typeface="+mn-ea"/>
                <a:cs typeface="Times New Roman"/>
                <a:sym typeface="Times New Roman"/>
              </a:rPr>
              <a:t>“</a:t>
            </a:r>
            <a:r>
              <a:rPr b="1" dirty="0" err="1">
                <a:latin typeface="+mn-ea"/>
                <a:cs typeface="Times New Roman"/>
                <a:sym typeface="Times New Roman"/>
              </a:rPr>
              <a:t>Lyytinen-Mathiassen-Ropponen</a:t>
            </a:r>
            <a:r>
              <a:rPr b="1" dirty="0">
                <a:latin typeface="+mn-ea"/>
              </a:rPr>
              <a:t>” </a:t>
            </a:r>
            <a:r>
              <a:rPr dirty="0">
                <a:latin typeface="+mn-ea"/>
              </a:rPr>
              <a:t>risk framework and we divided the risk factors into four parts. </a:t>
            </a:r>
            <a:endParaRPr sz="1200" dirty="0">
              <a:latin typeface="+mn-ea"/>
            </a:endParaRPr>
          </a:p>
        </p:txBody>
      </p:sp>
      <p:pic>
        <p:nvPicPr>
          <p:cNvPr id="433" name="截屏2021-04-26 上午8.12.30.png" descr="截屏2021-04-26 上午8.12.30.png"/>
          <p:cNvPicPr>
            <a:picLocks noChangeAspect="1"/>
          </p:cNvPicPr>
          <p:nvPr/>
        </p:nvPicPr>
        <p:blipFill>
          <a:blip r:embed="rId2">
            <a:extLst/>
          </a:blip>
          <a:stretch>
            <a:fillRect/>
          </a:stretch>
        </p:blipFill>
        <p:spPr>
          <a:xfrm>
            <a:off x="683374" y="1117885"/>
            <a:ext cx="5732174" cy="4622230"/>
          </a:xfrm>
          <a:prstGeom prst="rect">
            <a:avLst/>
          </a:prstGeom>
          <a:ln w="12700">
            <a:miter lim="400000"/>
          </a:ln>
        </p:spPr>
      </p:pic>
      <p:pic>
        <p:nvPicPr>
          <p:cNvPr id="434" name="4parts.png" descr="4parts.png"/>
          <p:cNvPicPr>
            <a:picLocks noChangeAspect="1"/>
          </p:cNvPicPr>
          <p:nvPr/>
        </p:nvPicPr>
        <p:blipFill>
          <a:blip r:embed="rId3">
            <a:extLst/>
          </a:blip>
          <a:stretch>
            <a:fillRect/>
          </a:stretch>
        </p:blipFill>
        <p:spPr>
          <a:xfrm>
            <a:off x="6791713" y="3403600"/>
            <a:ext cx="3981195" cy="2856287"/>
          </a:xfrm>
          <a:prstGeom prst="rect">
            <a:avLst/>
          </a:prstGeom>
          <a:ln w="12700">
            <a:miter lim="400000"/>
          </a:ln>
        </p:spPr>
      </p:pic>
      <p:sp>
        <p:nvSpPr>
          <p:cNvPr id="8" name="文本框 7">
            <a:extLst>
              <a:ext uri="{FF2B5EF4-FFF2-40B4-BE49-F238E27FC236}">
                <a16:creationId xmlns:a16="http://schemas.microsoft.com/office/drawing/2014/main" xmlns="" id="{2BF4E06B-4CFA-49A9-9586-DB0228FC773F}"/>
              </a:ext>
            </a:extLst>
          </p:cNvPr>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3</a:t>
            </a:r>
            <a:endParaRPr lang="zh-CN" altLang="en-US" sz="6000" dirty="0">
              <a:solidFill>
                <a:schemeClr val="tx1"/>
              </a:solidFill>
              <a:latin typeface="+mn-lt"/>
            </a:endParaRPr>
          </a:p>
        </p:txBody>
      </p:sp>
      <p:cxnSp>
        <p:nvCxnSpPr>
          <p:cNvPr id="9" name="直接连接符 8">
            <a:extLst>
              <a:ext uri="{FF2B5EF4-FFF2-40B4-BE49-F238E27FC236}">
                <a16:creationId xmlns:a16="http://schemas.microsoft.com/office/drawing/2014/main" xmlns="" id="{EB387349-8C1F-41E4-B23A-7CFED1707ADF}"/>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9417197"/>
      </p:ext>
    </p:extLst>
  </p:cSld>
  <p:clrMapOvr>
    <a:masterClrMapping/>
  </p:clrMapOvr>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8"/>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TextBox 1"/>
          <p:cNvSpPr txBox="1"/>
          <p:nvPr/>
        </p:nvSpPr>
        <p:spPr>
          <a:xfrm>
            <a:off x="1575940" y="386060"/>
            <a:ext cx="6038774" cy="40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457200">
              <a:spcBef>
                <a:spcPts val="1200"/>
              </a:spcBef>
              <a:defRPr sz="2133">
                <a:solidFill>
                  <a:srgbClr val="000000"/>
                </a:solidFill>
                <a:latin typeface="+mn-lt"/>
                <a:ea typeface="+mn-ea"/>
                <a:cs typeface="+mn-cs"/>
                <a:sym typeface="Times Roman"/>
              </a:defRPr>
            </a:lvl1pPr>
          </a:lstStyle>
          <a:p>
            <a:r>
              <a:t>Risk Identification </a:t>
            </a:r>
          </a:p>
        </p:txBody>
      </p:sp>
      <p:sp>
        <p:nvSpPr>
          <p:cNvPr id="439" name="矩形 4"/>
          <p:cNvSpPr txBox="1"/>
          <p:nvPr/>
        </p:nvSpPr>
        <p:spPr>
          <a:xfrm>
            <a:off x="6521163" y="2098064"/>
            <a:ext cx="4522294" cy="24685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spcBef>
                <a:spcPts val="1200"/>
              </a:spcBef>
              <a:defRPr sz="1866">
                <a:solidFill>
                  <a:srgbClr val="000000"/>
                </a:solidFill>
                <a:latin typeface="Times New Roman"/>
                <a:ea typeface="Times New Roman"/>
                <a:cs typeface="Times New Roman"/>
                <a:sym typeface="Times New Roman"/>
              </a:defRPr>
            </a:pPr>
            <a:r>
              <a:rPr dirty="0">
                <a:latin typeface="+mn-ea"/>
              </a:rPr>
              <a:t>In the risk identification of this project, we adopted the risk identification method combining </a:t>
            </a:r>
            <a:r>
              <a:rPr dirty="0">
                <a:latin typeface="+mn-ea"/>
                <a:sym typeface="Times Roman"/>
              </a:rPr>
              <a:t>Checklist method </a:t>
            </a:r>
            <a:r>
              <a:rPr dirty="0">
                <a:latin typeface="+mn-ea"/>
              </a:rPr>
              <a:t>and </a:t>
            </a:r>
            <a:r>
              <a:rPr dirty="0">
                <a:latin typeface="+mn-ea"/>
                <a:sym typeface="Times Roman"/>
              </a:rPr>
              <a:t>Brainstorming method</a:t>
            </a:r>
            <a:r>
              <a:rPr dirty="0">
                <a:latin typeface="+mn-ea"/>
              </a:rPr>
              <a:t>, referred to checklists models such as </a:t>
            </a:r>
            <a:r>
              <a:rPr b="1" dirty="0" err="1">
                <a:latin typeface="+mn-ea"/>
                <a:sym typeface="Times Roman"/>
              </a:rPr>
              <a:t>lyytinen</a:t>
            </a:r>
            <a:r>
              <a:rPr b="1" dirty="0">
                <a:latin typeface="+mn-ea"/>
                <a:sym typeface="Times Roman"/>
              </a:rPr>
              <a:t> model </a:t>
            </a:r>
            <a:r>
              <a:rPr b="1" dirty="0">
                <a:latin typeface="+mn-ea"/>
              </a:rPr>
              <a:t>and </a:t>
            </a:r>
            <a:r>
              <a:rPr b="1" dirty="0">
                <a:latin typeface="+mn-ea"/>
                <a:sym typeface="Times Roman"/>
              </a:rPr>
              <a:t>Barry Boehm model</a:t>
            </a:r>
            <a:r>
              <a:rPr dirty="0">
                <a:latin typeface="+mn-ea"/>
              </a:rPr>
              <a:t>, and established our own checklists as follows.</a:t>
            </a:r>
            <a:endParaRPr sz="1200" dirty="0">
              <a:latin typeface="+mn-ea"/>
              <a:sym typeface="Times Roman"/>
            </a:endParaRPr>
          </a:p>
        </p:txBody>
      </p:sp>
      <p:pic>
        <p:nvPicPr>
          <p:cNvPr id="440" name="Risk Indentification.png" descr="Risk Indentification.png"/>
          <p:cNvPicPr>
            <a:picLocks noChangeAspect="1"/>
          </p:cNvPicPr>
          <p:nvPr/>
        </p:nvPicPr>
        <p:blipFill>
          <a:blip r:embed="rId2">
            <a:extLst/>
          </a:blip>
          <a:stretch>
            <a:fillRect/>
          </a:stretch>
        </p:blipFill>
        <p:spPr>
          <a:xfrm>
            <a:off x="1475026" y="1079500"/>
            <a:ext cx="3868259" cy="5305547"/>
          </a:xfrm>
          <a:prstGeom prst="rect">
            <a:avLst/>
          </a:prstGeom>
          <a:ln w="12700">
            <a:miter lim="400000"/>
          </a:ln>
        </p:spPr>
      </p:pic>
      <p:sp>
        <p:nvSpPr>
          <p:cNvPr id="7" name="文本框 6">
            <a:extLst>
              <a:ext uri="{FF2B5EF4-FFF2-40B4-BE49-F238E27FC236}">
                <a16:creationId xmlns:a16="http://schemas.microsoft.com/office/drawing/2014/main" xmlns="" id="{DACDDB8E-168A-4D79-8774-04880E163FF9}"/>
              </a:ext>
            </a:extLst>
          </p:cNvPr>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3</a:t>
            </a:r>
            <a:endParaRPr lang="zh-CN" altLang="en-US" sz="6000" dirty="0">
              <a:solidFill>
                <a:schemeClr val="tx1"/>
              </a:solidFill>
              <a:latin typeface="+mn-lt"/>
            </a:endParaRPr>
          </a:p>
        </p:txBody>
      </p:sp>
      <p:cxnSp>
        <p:nvCxnSpPr>
          <p:cNvPr id="8" name="直接连接符 7">
            <a:extLst>
              <a:ext uri="{FF2B5EF4-FFF2-40B4-BE49-F238E27FC236}">
                <a16:creationId xmlns:a16="http://schemas.microsoft.com/office/drawing/2014/main" xmlns="" id="{CEB1B2A8-C601-4E96-BC4A-C6D034D4DFFA}"/>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3526566"/>
      </p:ext>
    </p:extLst>
  </p:cSld>
  <p:clrMapOvr>
    <a:masterClrMapping/>
  </p:clrMapOvr>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7"/>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TextBox 1"/>
          <p:cNvSpPr txBox="1"/>
          <p:nvPr/>
        </p:nvSpPr>
        <p:spPr>
          <a:xfrm>
            <a:off x="1575940" y="386060"/>
            <a:ext cx="6038774" cy="40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457200">
              <a:spcBef>
                <a:spcPts val="1200"/>
              </a:spcBef>
              <a:defRPr sz="2133">
                <a:solidFill>
                  <a:srgbClr val="000000"/>
                </a:solidFill>
                <a:latin typeface="+mn-lt"/>
                <a:ea typeface="+mn-ea"/>
                <a:cs typeface="+mn-cs"/>
                <a:sym typeface="Times Roman"/>
              </a:defRPr>
            </a:lvl1pPr>
          </a:lstStyle>
          <a:p>
            <a:r>
              <a:t>Risk Analysis, Assessment and Prioritization </a:t>
            </a:r>
          </a:p>
        </p:txBody>
      </p:sp>
      <p:sp>
        <p:nvSpPr>
          <p:cNvPr id="445" name="矩形 4"/>
          <p:cNvSpPr txBox="1"/>
          <p:nvPr/>
        </p:nvSpPr>
        <p:spPr>
          <a:xfrm>
            <a:off x="6521163" y="2098064"/>
            <a:ext cx="4522294" cy="1259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457200">
              <a:spcBef>
                <a:spcPts val="1200"/>
              </a:spcBef>
              <a:defRPr sz="1866">
                <a:solidFill>
                  <a:srgbClr val="000000"/>
                </a:solidFill>
                <a:latin typeface="Times New Roman"/>
                <a:ea typeface="Times New Roman"/>
                <a:cs typeface="Times New Roman"/>
                <a:sym typeface="Times New Roman"/>
              </a:defRPr>
            </a:lvl1pPr>
          </a:lstStyle>
          <a:p>
            <a:r>
              <a:rPr dirty="0">
                <a:latin typeface="+mn-ea"/>
                <a:ea typeface="+mn-ea"/>
              </a:rPr>
              <a:t>Then we define the risk probability using score from 1 to 10, and we divide them into 4 levels from extra-high to extra-low. </a:t>
            </a:r>
            <a:endParaRPr sz="1200" dirty="0">
              <a:latin typeface="+mn-ea"/>
              <a:ea typeface="+mn-ea"/>
              <a:cs typeface="+mn-cs"/>
              <a:sym typeface="Times Roman"/>
            </a:endParaRPr>
          </a:p>
        </p:txBody>
      </p:sp>
      <p:pic>
        <p:nvPicPr>
          <p:cNvPr id="446" name="risk probability level.png" descr="risk probability level.png"/>
          <p:cNvPicPr>
            <a:picLocks noChangeAspect="1"/>
          </p:cNvPicPr>
          <p:nvPr/>
        </p:nvPicPr>
        <p:blipFill>
          <a:blip r:embed="rId2">
            <a:extLst/>
          </a:blip>
          <a:stretch>
            <a:fillRect/>
          </a:stretch>
        </p:blipFill>
        <p:spPr>
          <a:xfrm>
            <a:off x="1771650" y="1022350"/>
            <a:ext cx="3393731" cy="2032234"/>
          </a:xfrm>
          <a:prstGeom prst="rect">
            <a:avLst/>
          </a:prstGeom>
          <a:ln w="12700">
            <a:miter lim="400000"/>
          </a:ln>
        </p:spPr>
      </p:pic>
      <p:pic>
        <p:nvPicPr>
          <p:cNvPr id="447" name="risk impact level.png" descr="risk impact level.png"/>
          <p:cNvPicPr>
            <a:picLocks noChangeAspect="1"/>
          </p:cNvPicPr>
          <p:nvPr/>
        </p:nvPicPr>
        <p:blipFill>
          <a:blip r:embed="rId3">
            <a:extLst/>
          </a:blip>
          <a:stretch>
            <a:fillRect/>
          </a:stretch>
        </p:blipFill>
        <p:spPr>
          <a:xfrm>
            <a:off x="1785765" y="4032250"/>
            <a:ext cx="3569048" cy="2032234"/>
          </a:xfrm>
          <a:prstGeom prst="rect">
            <a:avLst/>
          </a:prstGeom>
          <a:ln w="12700">
            <a:miter lim="400000"/>
          </a:ln>
        </p:spPr>
      </p:pic>
      <p:pic>
        <p:nvPicPr>
          <p:cNvPr id="448" name="risk level decision.png" descr="risk level decision.png"/>
          <p:cNvPicPr>
            <a:picLocks noChangeAspect="1"/>
          </p:cNvPicPr>
          <p:nvPr/>
        </p:nvPicPr>
        <p:blipFill>
          <a:blip r:embed="rId4">
            <a:extLst/>
          </a:blip>
          <a:stretch>
            <a:fillRect/>
          </a:stretch>
        </p:blipFill>
        <p:spPr>
          <a:xfrm>
            <a:off x="6427615" y="4660969"/>
            <a:ext cx="3886201" cy="1358901"/>
          </a:xfrm>
          <a:prstGeom prst="rect">
            <a:avLst/>
          </a:prstGeom>
          <a:ln w="12700">
            <a:miter lim="400000"/>
          </a:ln>
        </p:spPr>
      </p:pic>
      <p:sp>
        <p:nvSpPr>
          <p:cNvPr id="9" name="文本框 8">
            <a:extLst>
              <a:ext uri="{FF2B5EF4-FFF2-40B4-BE49-F238E27FC236}">
                <a16:creationId xmlns:a16="http://schemas.microsoft.com/office/drawing/2014/main" xmlns="" id="{26D91BA8-46BD-4B7B-9587-B452F0F7E74E}"/>
              </a:ext>
            </a:extLst>
          </p:cNvPr>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3</a:t>
            </a:r>
            <a:endParaRPr lang="zh-CN" altLang="en-US" sz="6000" dirty="0">
              <a:solidFill>
                <a:schemeClr val="tx1"/>
              </a:solidFill>
              <a:latin typeface="+mn-lt"/>
            </a:endParaRPr>
          </a:p>
        </p:txBody>
      </p:sp>
      <p:cxnSp>
        <p:nvCxnSpPr>
          <p:cNvPr id="10" name="直接连接符 9">
            <a:extLst>
              <a:ext uri="{FF2B5EF4-FFF2-40B4-BE49-F238E27FC236}">
                <a16:creationId xmlns:a16="http://schemas.microsoft.com/office/drawing/2014/main" xmlns="" id="{9362C523-C550-4216-9824-015F77BB3AF3}"/>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9438765"/>
      </p:ext>
    </p:extLst>
  </p:cSld>
  <p:clrMapOvr>
    <a:masterClrMapping/>
  </p:clrMapOvr>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9"/>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TextBox 1"/>
          <p:cNvSpPr txBox="1"/>
          <p:nvPr/>
        </p:nvSpPr>
        <p:spPr>
          <a:xfrm>
            <a:off x="1575940" y="386060"/>
            <a:ext cx="6038774" cy="40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457200">
              <a:spcBef>
                <a:spcPts val="1200"/>
              </a:spcBef>
              <a:defRPr sz="2133">
                <a:solidFill>
                  <a:srgbClr val="000000"/>
                </a:solidFill>
                <a:latin typeface="+mn-lt"/>
                <a:ea typeface="+mn-ea"/>
                <a:cs typeface="+mn-cs"/>
                <a:sym typeface="Times Roman"/>
              </a:defRPr>
            </a:lvl1pPr>
          </a:lstStyle>
          <a:p>
            <a:r>
              <a:t>Risk Analysis, Assessment and Prioritization </a:t>
            </a:r>
          </a:p>
        </p:txBody>
      </p:sp>
      <p:sp>
        <p:nvSpPr>
          <p:cNvPr id="453" name="矩形 4"/>
          <p:cNvSpPr txBox="1"/>
          <p:nvPr/>
        </p:nvSpPr>
        <p:spPr>
          <a:xfrm>
            <a:off x="6660863" y="1386864"/>
            <a:ext cx="4889652" cy="2153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spcBef>
                <a:spcPts val="1200"/>
              </a:spcBef>
              <a:defRPr sz="1866">
                <a:solidFill>
                  <a:srgbClr val="000000"/>
                </a:solidFill>
                <a:latin typeface="Times New Roman"/>
                <a:ea typeface="Times New Roman"/>
                <a:cs typeface="Times New Roman"/>
                <a:sym typeface="Times New Roman"/>
              </a:defRPr>
            </a:pPr>
            <a:r>
              <a:rPr dirty="0">
                <a:latin typeface="+mn-ea"/>
              </a:rPr>
              <a:t>After defining the levels, we analyzed the potential risks . Then we simulate the risk exposure during our brainstorming, and we use </a:t>
            </a:r>
            <a:r>
              <a:rPr b="1" dirty="0">
                <a:latin typeface="+mn-ea"/>
                <a:sym typeface="Times Roman"/>
              </a:rPr>
              <a:t>Barry Boehm</a:t>
            </a:r>
            <a:r>
              <a:rPr lang="en-US" b="1" dirty="0">
                <a:latin typeface="+mn-ea"/>
                <a:sym typeface="Times Roman"/>
              </a:rPr>
              <a:t>'</a:t>
            </a:r>
            <a:r>
              <a:rPr b="1" dirty="0">
                <a:latin typeface="+mn-ea"/>
                <a:sym typeface="Times Roman"/>
              </a:rPr>
              <a:t>s method </a:t>
            </a:r>
            <a:r>
              <a:rPr dirty="0">
                <a:latin typeface="+mn-ea"/>
              </a:rPr>
              <a:t>for risk exposure assessment. The probability impact matrix is as follow.</a:t>
            </a:r>
            <a:endParaRPr sz="1200" dirty="0">
              <a:latin typeface="+mn-ea"/>
            </a:endParaRPr>
          </a:p>
          <a:p>
            <a:pPr defTabSz="457200">
              <a:spcBef>
                <a:spcPts val="1200"/>
              </a:spcBef>
              <a:defRPr sz="1866">
                <a:solidFill>
                  <a:srgbClr val="000000"/>
                </a:solidFill>
                <a:latin typeface="Times New Roman"/>
                <a:ea typeface="Times New Roman"/>
                <a:cs typeface="Times New Roman"/>
                <a:sym typeface="Times New Roman"/>
              </a:defRPr>
            </a:pPr>
            <a:endParaRPr sz="1200" dirty="0">
              <a:latin typeface="+mn-lt"/>
              <a:ea typeface="+mn-ea"/>
              <a:cs typeface="+mn-cs"/>
              <a:sym typeface="Times Roman"/>
            </a:endParaRPr>
          </a:p>
        </p:txBody>
      </p:sp>
      <p:pic>
        <p:nvPicPr>
          <p:cNvPr id="454" name="截屏2021-04-26 上午8.32.58.png" descr="截屏2021-04-26 上午8.32.58.png"/>
          <p:cNvPicPr>
            <a:picLocks noChangeAspect="1"/>
          </p:cNvPicPr>
          <p:nvPr/>
        </p:nvPicPr>
        <p:blipFill>
          <a:blip r:embed="rId2">
            <a:extLst/>
          </a:blip>
          <a:stretch>
            <a:fillRect/>
          </a:stretch>
        </p:blipFill>
        <p:spPr>
          <a:xfrm>
            <a:off x="872719" y="1235275"/>
            <a:ext cx="5335491" cy="460696"/>
          </a:xfrm>
          <a:prstGeom prst="rect">
            <a:avLst/>
          </a:prstGeom>
          <a:ln w="12700">
            <a:miter lim="400000"/>
          </a:ln>
        </p:spPr>
      </p:pic>
      <p:pic>
        <p:nvPicPr>
          <p:cNvPr id="455" name="截屏2021-04-26 上午8.33.06.png" descr="截屏2021-04-26 上午8.33.06.png"/>
          <p:cNvPicPr>
            <a:picLocks noChangeAspect="1"/>
          </p:cNvPicPr>
          <p:nvPr/>
        </p:nvPicPr>
        <p:blipFill>
          <a:blip r:embed="rId3">
            <a:extLst/>
          </a:blip>
          <a:stretch>
            <a:fillRect/>
          </a:stretch>
        </p:blipFill>
        <p:spPr>
          <a:xfrm>
            <a:off x="778939" y="1841500"/>
            <a:ext cx="5738638" cy="2936992"/>
          </a:xfrm>
          <a:prstGeom prst="rect">
            <a:avLst/>
          </a:prstGeom>
          <a:ln w="12700">
            <a:miter lim="400000"/>
          </a:ln>
        </p:spPr>
      </p:pic>
      <p:pic>
        <p:nvPicPr>
          <p:cNvPr id="456" name="Probability Impact Matrix.png" descr="Probability Impact Matrix.png"/>
          <p:cNvPicPr>
            <a:picLocks noChangeAspect="1"/>
          </p:cNvPicPr>
          <p:nvPr/>
        </p:nvPicPr>
        <p:blipFill>
          <a:blip r:embed="rId4">
            <a:extLst/>
          </a:blip>
          <a:stretch>
            <a:fillRect/>
          </a:stretch>
        </p:blipFill>
        <p:spPr>
          <a:xfrm>
            <a:off x="7166453" y="3309996"/>
            <a:ext cx="3878473" cy="3345314"/>
          </a:xfrm>
          <a:prstGeom prst="rect">
            <a:avLst/>
          </a:prstGeom>
          <a:ln w="12700">
            <a:miter lim="400000"/>
          </a:ln>
        </p:spPr>
      </p:pic>
      <p:sp>
        <p:nvSpPr>
          <p:cNvPr id="9" name="文本框 8">
            <a:extLst>
              <a:ext uri="{FF2B5EF4-FFF2-40B4-BE49-F238E27FC236}">
                <a16:creationId xmlns:a16="http://schemas.microsoft.com/office/drawing/2014/main" xmlns="" id="{C1CCCA70-6AC4-4A73-8DE7-315FCE6C8A71}"/>
              </a:ext>
            </a:extLst>
          </p:cNvPr>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3</a:t>
            </a:r>
            <a:endParaRPr lang="zh-CN" altLang="en-US" sz="6000" dirty="0">
              <a:solidFill>
                <a:schemeClr val="tx1"/>
              </a:solidFill>
              <a:latin typeface="+mn-lt"/>
            </a:endParaRPr>
          </a:p>
        </p:txBody>
      </p:sp>
      <p:cxnSp>
        <p:nvCxnSpPr>
          <p:cNvPr id="10" name="直接连接符 9">
            <a:extLst>
              <a:ext uri="{FF2B5EF4-FFF2-40B4-BE49-F238E27FC236}">
                <a16:creationId xmlns:a16="http://schemas.microsoft.com/office/drawing/2014/main" xmlns="" id="{3716C9B1-E9FD-49B6-BD2D-D4B1F136FB26}"/>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9925450"/>
      </p:ext>
    </p:extLst>
  </p:cSld>
  <p:clrMapOvr>
    <a:masterClrMapping/>
  </p:clrMapOvr>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9"/>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427915" y="720575"/>
            <a:ext cx="3336170" cy="923330"/>
          </a:xfrm>
          <a:prstGeom prst="rect">
            <a:avLst/>
          </a:prstGeom>
          <a:noFill/>
        </p:spPr>
        <p:txBody>
          <a:bodyPr wrap="none" rtlCol="0">
            <a:spAutoFit/>
          </a:bodyPr>
          <a:lstStyle/>
          <a:p>
            <a:r>
              <a:rPr lang="en-US" altLang="zh-CN" sz="5400" dirty="0"/>
              <a:t>CONTENT</a:t>
            </a:r>
            <a:endParaRPr lang="zh-CN" altLang="en-US" sz="5400" dirty="0"/>
          </a:p>
        </p:txBody>
      </p:sp>
      <p:cxnSp>
        <p:nvCxnSpPr>
          <p:cNvPr id="347" name="直接连接符 346"/>
          <p:cNvCxnSpPr/>
          <p:nvPr/>
        </p:nvCxnSpPr>
        <p:spPr>
          <a:xfrm>
            <a:off x="5069497" y="1817914"/>
            <a:ext cx="2053007" cy="0"/>
          </a:xfrm>
          <a:prstGeom prst="line">
            <a:avLst/>
          </a:prstGeom>
          <a:ln w="44450" cap="rnd">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01" name="直接连接符 400"/>
          <p:cNvCxnSpPr/>
          <p:nvPr/>
        </p:nvCxnSpPr>
        <p:spPr>
          <a:xfrm>
            <a:off x="0" y="39243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02" name="椭圆 401"/>
          <p:cNvSpPr/>
          <p:nvPr/>
        </p:nvSpPr>
        <p:spPr>
          <a:xfrm rot="11174285">
            <a:off x="2098591" y="3864651"/>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3" name="椭圆 402"/>
          <p:cNvSpPr/>
          <p:nvPr/>
        </p:nvSpPr>
        <p:spPr>
          <a:xfrm rot="11174285">
            <a:off x="340254" y="3775200"/>
            <a:ext cx="224209" cy="22420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4" name="椭圆 403"/>
          <p:cNvSpPr/>
          <p:nvPr/>
        </p:nvSpPr>
        <p:spPr>
          <a:xfrm rot="11174285">
            <a:off x="3347090" y="3784512"/>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5" name="椭圆 404"/>
          <p:cNvSpPr/>
          <p:nvPr/>
        </p:nvSpPr>
        <p:spPr>
          <a:xfrm rot="11174285">
            <a:off x="7000792" y="3864651"/>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6" name="椭圆 405"/>
          <p:cNvSpPr/>
          <p:nvPr/>
        </p:nvSpPr>
        <p:spPr>
          <a:xfrm rot="11174285">
            <a:off x="5318654" y="3775200"/>
            <a:ext cx="224209" cy="22420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7" name="椭圆 406"/>
          <p:cNvSpPr/>
          <p:nvPr/>
        </p:nvSpPr>
        <p:spPr>
          <a:xfrm rot="11174285">
            <a:off x="8325490" y="3784512"/>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8" name="椭圆 407"/>
          <p:cNvSpPr/>
          <p:nvPr/>
        </p:nvSpPr>
        <p:spPr>
          <a:xfrm rot="11174285">
            <a:off x="9790696" y="3864650"/>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9" name="椭圆 408"/>
          <p:cNvSpPr/>
          <p:nvPr/>
        </p:nvSpPr>
        <p:spPr>
          <a:xfrm rot="11174285">
            <a:off x="11115394" y="3784511"/>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410" name="直接连接符 409"/>
          <p:cNvCxnSpPr>
            <a:stCxn id="403" idx="3"/>
          </p:cNvCxnSpPr>
          <p:nvPr/>
        </p:nvCxnSpPr>
        <p:spPr>
          <a:xfrm flipV="1">
            <a:off x="539772" y="3547264"/>
            <a:ext cx="686767" cy="269854"/>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11" name="直接连接符 410"/>
          <p:cNvCxnSpPr>
            <a:endCxn id="402" idx="5"/>
          </p:cNvCxnSpPr>
          <p:nvPr/>
        </p:nvCxnSpPr>
        <p:spPr>
          <a:xfrm>
            <a:off x="1226539" y="3547264"/>
            <a:ext cx="902127" cy="335102"/>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12" name="直接连接符 411"/>
          <p:cNvCxnSpPr>
            <a:stCxn id="402" idx="1"/>
            <a:endCxn id="414" idx="5"/>
          </p:cNvCxnSpPr>
          <p:nvPr/>
        </p:nvCxnSpPr>
        <p:spPr>
          <a:xfrm>
            <a:off x="2229378" y="4007798"/>
            <a:ext cx="340215" cy="663745"/>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13" name="直接连接符 412"/>
          <p:cNvCxnSpPr>
            <a:stCxn id="414" idx="3"/>
            <a:endCxn id="404" idx="7"/>
          </p:cNvCxnSpPr>
          <p:nvPr/>
        </p:nvCxnSpPr>
        <p:spPr>
          <a:xfrm flipV="1">
            <a:off x="2651615" y="3968413"/>
            <a:ext cx="720383" cy="71209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14" name="椭圆 413"/>
          <p:cNvSpPr/>
          <p:nvPr/>
        </p:nvSpPr>
        <p:spPr>
          <a:xfrm rot="11174285">
            <a:off x="2547778" y="4658694"/>
            <a:ext cx="116686" cy="11668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415" name="直接连接符 414"/>
          <p:cNvCxnSpPr>
            <a:stCxn id="404" idx="3"/>
            <a:endCxn id="417" idx="6"/>
          </p:cNvCxnSpPr>
          <p:nvPr/>
        </p:nvCxnSpPr>
        <p:spPr>
          <a:xfrm flipV="1">
            <a:off x="3548370" y="3460593"/>
            <a:ext cx="995445" cy="36620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16" name="直接连接符 415"/>
          <p:cNvCxnSpPr>
            <a:stCxn id="406" idx="5"/>
          </p:cNvCxnSpPr>
          <p:nvPr/>
        </p:nvCxnSpPr>
        <p:spPr>
          <a:xfrm flipH="1" flipV="1">
            <a:off x="4632960" y="3463290"/>
            <a:ext cx="727612" cy="336601"/>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17" name="椭圆 416"/>
          <p:cNvSpPr/>
          <p:nvPr/>
        </p:nvSpPr>
        <p:spPr>
          <a:xfrm rot="11174285">
            <a:off x="4543512" y="3414972"/>
            <a:ext cx="102364" cy="10236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418" name="直接连接符 417"/>
          <p:cNvCxnSpPr>
            <a:endCxn id="420" idx="5"/>
          </p:cNvCxnSpPr>
          <p:nvPr/>
        </p:nvCxnSpPr>
        <p:spPr>
          <a:xfrm>
            <a:off x="5403840" y="3910377"/>
            <a:ext cx="203413" cy="431055"/>
          </a:xfrm>
          <a:prstGeom prst="line">
            <a:avLst/>
          </a:prstGeom>
          <a:ln>
            <a:solidFill>
              <a:schemeClr val="tx1">
                <a:alpha val="51000"/>
              </a:schemeClr>
            </a:solidFill>
          </a:ln>
        </p:spPr>
        <p:style>
          <a:lnRef idx="1">
            <a:schemeClr val="accent1"/>
          </a:lnRef>
          <a:fillRef idx="0">
            <a:schemeClr val="accent1"/>
          </a:fillRef>
          <a:effectRef idx="0">
            <a:schemeClr val="accent1"/>
          </a:effectRef>
          <a:fontRef idx="minor">
            <a:schemeClr val="tx1"/>
          </a:fontRef>
        </p:style>
      </p:cxnSp>
      <p:cxnSp>
        <p:nvCxnSpPr>
          <p:cNvPr id="419" name="直接连接符 418"/>
          <p:cNvCxnSpPr>
            <a:stCxn id="405" idx="7"/>
            <a:endCxn id="420" idx="2"/>
          </p:cNvCxnSpPr>
          <p:nvPr/>
        </p:nvCxnSpPr>
        <p:spPr>
          <a:xfrm flipH="1">
            <a:off x="5731596" y="3995438"/>
            <a:ext cx="1286911" cy="41417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20" name="椭圆 419"/>
          <p:cNvSpPr/>
          <p:nvPr/>
        </p:nvSpPr>
        <p:spPr>
          <a:xfrm rot="11174285">
            <a:off x="5578556" y="4324528"/>
            <a:ext cx="153494" cy="15349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421" name="直接连接符 420"/>
          <p:cNvCxnSpPr>
            <a:endCxn id="405" idx="3"/>
          </p:cNvCxnSpPr>
          <p:nvPr/>
        </p:nvCxnSpPr>
        <p:spPr>
          <a:xfrm flipH="1">
            <a:off x="7143939" y="3338513"/>
            <a:ext cx="1857188" cy="556213"/>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22" name="直接连接符 421"/>
          <p:cNvCxnSpPr>
            <a:stCxn id="408" idx="5"/>
            <a:endCxn id="423" idx="2"/>
          </p:cNvCxnSpPr>
          <p:nvPr/>
        </p:nvCxnSpPr>
        <p:spPr>
          <a:xfrm flipH="1" flipV="1">
            <a:off x="9214086" y="3327985"/>
            <a:ext cx="606685" cy="554380"/>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23" name="椭圆 422"/>
          <p:cNvSpPr/>
          <p:nvPr/>
        </p:nvSpPr>
        <p:spPr>
          <a:xfrm rot="11174285">
            <a:off x="8990541" y="3203700"/>
            <a:ext cx="224209" cy="2242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424" name="直接连接符 423"/>
          <p:cNvCxnSpPr>
            <a:endCxn id="407" idx="1"/>
          </p:cNvCxnSpPr>
          <p:nvPr/>
        </p:nvCxnSpPr>
        <p:spPr>
          <a:xfrm flipH="1" flipV="1">
            <a:off x="8509391" y="3985792"/>
            <a:ext cx="1231057" cy="546520"/>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25" name="直接连接符 424"/>
          <p:cNvCxnSpPr>
            <a:stCxn id="409" idx="7"/>
          </p:cNvCxnSpPr>
          <p:nvPr/>
        </p:nvCxnSpPr>
        <p:spPr>
          <a:xfrm flipH="1">
            <a:off x="9744077" y="3968412"/>
            <a:ext cx="1396225" cy="570252"/>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26" name="文本框 425"/>
          <p:cNvSpPr txBox="1"/>
          <p:nvPr/>
        </p:nvSpPr>
        <p:spPr>
          <a:xfrm>
            <a:off x="370459" y="2995581"/>
            <a:ext cx="1761591" cy="584775"/>
          </a:xfrm>
          <a:prstGeom prst="rect">
            <a:avLst/>
          </a:prstGeom>
          <a:noFill/>
        </p:spPr>
        <p:txBody>
          <a:bodyPr wrap="square" rtlCol="0">
            <a:spAutoFit/>
          </a:bodyPr>
          <a:lstStyle/>
          <a:p>
            <a:pPr algn="ctr"/>
            <a:r>
              <a:rPr lang="en-US" altLang="zh-CN" sz="3200" dirty="0"/>
              <a:t>01</a:t>
            </a:r>
            <a:endParaRPr lang="zh-CN" altLang="en-US" sz="3200" dirty="0"/>
          </a:p>
        </p:txBody>
      </p:sp>
      <p:sp>
        <p:nvSpPr>
          <p:cNvPr id="427" name="文本框 426"/>
          <p:cNvSpPr txBox="1"/>
          <p:nvPr/>
        </p:nvSpPr>
        <p:spPr>
          <a:xfrm>
            <a:off x="1823307" y="4880886"/>
            <a:ext cx="1761591" cy="584775"/>
          </a:xfrm>
          <a:prstGeom prst="rect">
            <a:avLst/>
          </a:prstGeom>
          <a:noFill/>
        </p:spPr>
        <p:txBody>
          <a:bodyPr wrap="square" rtlCol="0">
            <a:spAutoFit/>
          </a:bodyPr>
          <a:lstStyle/>
          <a:p>
            <a:pPr algn="ctr"/>
            <a:r>
              <a:rPr lang="en-US" altLang="zh-CN" sz="3200" dirty="0"/>
              <a:t>02</a:t>
            </a:r>
            <a:endParaRPr lang="zh-CN" altLang="en-US" sz="3200" dirty="0"/>
          </a:p>
        </p:txBody>
      </p:sp>
      <p:sp>
        <p:nvSpPr>
          <p:cNvPr id="428" name="文本框 427"/>
          <p:cNvSpPr txBox="1"/>
          <p:nvPr/>
        </p:nvSpPr>
        <p:spPr>
          <a:xfrm>
            <a:off x="3782335" y="2811362"/>
            <a:ext cx="1761591" cy="584775"/>
          </a:xfrm>
          <a:prstGeom prst="rect">
            <a:avLst/>
          </a:prstGeom>
          <a:noFill/>
        </p:spPr>
        <p:txBody>
          <a:bodyPr wrap="square" rtlCol="0">
            <a:spAutoFit/>
          </a:bodyPr>
          <a:lstStyle/>
          <a:p>
            <a:pPr algn="ctr"/>
            <a:r>
              <a:rPr lang="en-US" altLang="zh-CN" sz="3200" dirty="0"/>
              <a:t>03</a:t>
            </a:r>
            <a:endParaRPr lang="zh-CN" altLang="en-US" sz="3200" dirty="0"/>
          </a:p>
        </p:txBody>
      </p:sp>
      <p:sp>
        <p:nvSpPr>
          <p:cNvPr id="429" name="文本框 428"/>
          <p:cNvSpPr txBox="1"/>
          <p:nvPr/>
        </p:nvSpPr>
        <p:spPr>
          <a:xfrm>
            <a:off x="5739935" y="4680509"/>
            <a:ext cx="1761591" cy="584775"/>
          </a:xfrm>
          <a:prstGeom prst="rect">
            <a:avLst/>
          </a:prstGeom>
          <a:noFill/>
        </p:spPr>
        <p:txBody>
          <a:bodyPr wrap="square" rtlCol="0">
            <a:spAutoFit/>
          </a:bodyPr>
          <a:lstStyle/>
          <a:p>
            <a:pPr algn="ctr"/>
            <a:r>
              <a:rPr lang="en-US" altLang="zh-CN" sz="3200" dirty="0"/>
              <a:t>04</a:t>
            </a:r>
            <a:endParaRPr lang="zh-CN" altLang="en-US" sz="3200" dirty="0"/>
          </a:p>
        </p:txBody>
      </p:sp>
      <p:sp>
        <p:nvSpPr>
          <p:cNvPr id="430" name="矩形 429"/>
          <p:cNvSpPr/>
          <p:nvPr/>
        </p:nvSpPr>
        <p:spPr>
          <a:xfrm>
            <a:off x="418160" y="2590679"/>
            <a:ext cx="3309767" cy="307777"/>
          </a:xfrm>
          <a:prstGeom prst="rect">
            <a:avLst/>
          </a:prstGeom>
        </p:spPr>
        <p:txBody>
          <a:bodyPr wrap="square">
            <a:spAutoFit/>
          </a:bodyPr>
          <a:lstStyle/>
          <a:p>
            <a:r>
              <a:rPr lang="en-US" altLang="zh-CN" sz="1400" dirty="0">
                <a:solidFill>
                  <a:schemeClr val="tx2"/>
                </a:solidFill>
              </a:rPr>
              <a:t>Business Case</a:t>
            </a:r>
            <a:endParaRPr lang="zh-CN" altLang="en-US" sz="1400" dirty="0">
              <a:solidFill>
                <a:schemeClr val="tx2"/>
              </a:solidFill>
            </a:endParaRPr>
          </a:p>
        </p:txBody>
      </p:sp>
      <p:sp>
        <p:nvSpPr>
          <p:cNvPr id="431" name="矩形 430"/>
          <p:cNvSpPr/>
          <p:nvPr/>
        </p:nvSpPr>
        <p:spPr>
          <a:xfrm>
            <a:off x="3312281" y="5115895"/>
            <a:ext cx="1875835" cy="954107"/>
          </a:xfrm>
          <a:prstGeom prst="rect">
            <a:avLst/>
          </a:prstGeom>
        </p:spPr>
        <p:txBody>
          <a:bodyPr wrap="none">
            <a:spAutoFit/>
          </a:bodyPr>
          <a:lstStyle/>
          <a:p>
            <a:r>
              <a:rPr lang="en-US" altLang="zh-CN" sz="1400" dirty="0">
                <a:solidFill>
                  <a:schemeClr val="tx2"/>
                </a:solidFill>
              </a:rPr>
              <a:t>Project Charter</a:t>
            </a:r>
          </a:p>
          <a:p>
            <a:pPr marL="285750" indent="-285750">
              <a:buFontTx/>
              <a:buChar char="-"/>
            </a:pPr>
            <a:r>
              <a:rPr lang="en-US" altLang="zh-CN" sz="1400" dirty="0">
                <a:solidFill>
                  <a:schemeClr val="tx2"/>
                </a:solidFill>
              </a:rPr>
              <a:t>Stakeholders</a:t>
            </a:r>
          </a:p>
          <a:p>
            <a:pPr marL="285750" indent="-285750">
              <a:buFontTx/>
              <a:buChar char="-"/>
            </a:pPr>
            <a:r>
              <a:rPr lang="en-US" altLang="zh-CN" sz="1400" dirty="0">
                <a:solidFill>
                  <a:schemeClr val="tx2"/>
                </a:solidFill>
              </a:rPr>
              <a:t>WBS</a:t>
            </a:r>
          </a:p>
          <a:p>
            <a:pPr marL="285750" indent="-285750">
              <a:buFontTx/>
              <a:buChar char="-"/>
            </a:pPr>
            <a:r>
              <a:rPr lang="en-US" altLang="zh-CN" sz="1400" dirty="0">
                <a:solidFill>
                  <a:schemeClr val="tx2"/>
                </a:solidFill>
              </a:rPr>
              <a:t>Activity Network</a:t>
            </a:r>
            <a:endParaRPr lang="zh-CN" altLang="en-US" sz="1400" dirty="0">
              <a:solidFill>
                <a:schemeClr val="tx2"/>
              </a:solidFill>
            </a:endParaRPr>
          </a:p>
        </p:txBody>
      </p:sp>
      <p:sp>
        <p:nvSpPr>
          <p:cNvPr id="432" name="矩形 431"/>
          <p:cNvSpPr/>
          <p:nvPr/>
        </p:nvSpPr>
        <p:spPr>
          <a:xfrm>
            <a:off x="5084847" y="2924258"/>
            <a:ext cx="1742785" cy="307777"/>
          </a:xfrm>
          <a:prstGeom prst="rect">
            <a:avLst/>
          </a:prstGeom>
        </p:spPr>
        <p:txBody>
          <a:bodyPr wrap="none">
            <a:spAutoFit/>
          </a:bodyPr>
          <a:lstStyle/>
          <a:p>
            <a:r>
              <a:rPr lang="en-US" altLang="zh-CN" sz="1400" dirty="0">
                <a:solidFill>
                  <a:schemeClr val="tx2"/>
                </a:solidFill>
              </a:rPr>
              <a:t>Risk Management</a:t>
            </a:r>
            <a:endParaRPr lang="zh-CN" altLang="en-US" sz="1400" dirty="0">
              <a:solidFill>
                <a:schemeClr val="tx2"/>
              </a:solidFill>
            </a:endParaRPr>
          </a:p>
        </p:txBody>
      </p:sp>
      <p:sp>
        <p:nvSpPr>
          <p:cNvPr id="433" name="矩形 432"/>
          <p:cNvSpPr/>
          <p:nvPr/>
        </p:nvSpPr>
        <p:spPr>
          <a:xfrm>
            <a:off x="5739935" y="5311772"/>
            <a:ext cx="1917513" cy="307777"/>
          </a:xfrm>
          <a:prstGeom prst="rect">
            <a:avLst/>
          </a:prstGeom>
        </p:spPr>
        <p:txBody>
          <a:bodyPr wrap="none">
            <a:spAutoFit/>
          </a:bodyPr>
          <a:lstStyle/>
          <a:p>
            <a:r>
              <a:rPr lang="en-US" altLang="zh-CN" sz="1400" dirty="0">
                <a:solidFill>
                  <a:schemeClr val="tx2"/>
                </a:solidFill>
              </a:rPr>
              <a:t>Resource Allocation</a:t>
            </a:r>
            <a:endParaRPr lang="zh-CN" altLang="en-US" sz="1400" dirty="0">
              <a:solidFill>
                <a:schemeClr val="tx2"/>
              </a:solidFill>
            </a:endParaRPr>
          </a:p>
        </p:txBody>
      </p:sp>
      <p:sp>
        <p:nvSpPr>
          <p:cNvPr id="434" name="椭圆 433"/>
          <p:cNvSpPr/>
          <p:nvPr/>
        </p:nvSpPr>
        <p:spPr>
          <a:xfrm rot="11174285">
            <a:off x="1197640" y="3526741"/>
            <a:ext cx="50995" cy="5099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5" name="椭圆 434"/>
          <p:cNvSpPr/>
          <p:nvPr/>
        </p:nvSpPr>
        <p:spPr>
          <a:xfrm rot="11174285">
            <a:off x="9728818" y="4520349"/>
            <a:ext cx="50995" cy="509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文本框 428"/>
          <p:cNvSpPr txBox="1"/>
          <p:nvPr/>
        </p:nvSpPr>
        <p:spPr>
          <a:xfrm>
            <a:off x="8198231" y="2582263"/>
            <a:ext cx="1761591" cy="584775"/>
          </a:xfrm>
          <a:prstGeom prst="rect">
            <a:avLst/>
          </a:prstGeom>
          <a:noFill/>
        </p:spPr>
        <p:txBody>
          <a:bodyPr wrap="square" rtlCol="0">
            <a:spAutoFit/>
          </a:bodyPr>
          <a:lstStyle/>
          <a:p>
            <a:pPr algn="ctr"/>
            <a:r>
              <a:rPr lang="en-US" altLang="zh-CN" sz="3200" dirty="0"/>
              <a:t>05</a:t>
            </a:r>
            <a:endParaRPr lang="zh-CN" altLang="en-US" sz="3200" dirty="0"/>
          </a:p>
        </p:txBody>
      </p:sp>
      <p:sp>
        <p:nvSpPr>
          <p:cNvPr id="40" name="矩形 39"/>
          <p:cNvSpPr/>
          <p:nvPr/>
        </p:nvSpPr>
        <p:spPr>
          <a:xfrm>
            <a:off x="8313870" y="2144402"/>
            <a:ext cx="1927131" cy="307777"/>
          </a:xfrm>
          <a:prstGeom prst="rect">
            <a:avLst/>
          </a:prstGeom>
        </p:spPr>
        <p:txBody>
          <a:bodyPr wrap="none">
            <a:spAutoFit/>
          </a:bodyPr>
          <a:lstStyle/>
          <a:p>
            <a:r>
              <a:rPr lang="en-US" altLang="zh-CN" sz="1400" dirty="0">
                <a:solidFill>
                  <a:schemeClr val="tx2"/>
                </a:solidFill>
              </a:rPr>
              <a:t>Monitor and Control</a:t>
            </a:r>
            <a:endParaRPr lang="zh-CN" altLang="en-US" sz="1400" dirty="0">
              <a:solidFill>
                <a:schemeClr val="tx2"/>
              </a:solidFill>
            </a:endParaRPr>
          </a:p>
        </p:txBody>
      </p:sp>
      <p:sp>
        <p:nvSpPr>
          <p:cNvPr id="41" name="文本框 428"/>
          <p:cNvSpPr txBox="1"/>
          <p:nvPr/>
        </p:nvSpPr>
        <p:spPr>
          <a:xfrm>
            <a:off x="9591611" y="4832909"/>
            <a:ext cx="1761591" cy="584775"/>
          </a:xfrm>
          <a:prstGeom prst="rect">
            <a:avLst/>
          </a:prstGeom>
          <a:noFill/>
        </p:spPr>
        <p:txBody>
          <a:bodyPr wrap="square" rtlCol="0">
            <a:spAutoFit/>
          </a:bodyPr>
          <a:lstStyle/>
          <a:p>
            <a:pPr algn="ctr"/>
            <a:r>
              <a:rPr lang="en-US" altLang="zh-CN" sz="3200" dirty="0"/>
              <a:t>06</a:t>
            </a:r>
            <a:endParaRPr lang="zh-CN" altLang="en-US" sz="3200" dirty="0"/>
          </a:p>
        </p:txBody>
      </p:sp>
      <p:sp>
        <p:nvSpPr>
          <p:cNvPr id="42" name="矩形 41"/>
          <p:cNvSpPr/>
          <p:nvPr/>
        </p:nvSpPr>
        <p:spPr>
          <a:xfrm>
            <a:off x="9435689" y="5465661"/>
            <a:ext cx="1774845" cy="523220"/>
          </a:xfrm>
          <a:prstGeom prst="rect">
            <a:avLst/>
          </a:prstGeom>
        </p:spPr>
        <p:txBody>
          <a:bodyPr wrap="none">
            <a:spAutoFit/>
          </a:bodyPr>
          <a:lstStyle/>
          <a:p>
            <a:r>
              <a:rPr lang="en-US" altLang="zh-CN" sz="1400" dirty="0">
                <a:solidFill>
                  <a:schemeClr val="tx2"/>
                </a:solidFill>
              </a:rPr>
              <a:t>Project Implement</a:t>
            </a:r>
          </a:p>
          <a:p>
            <a:r>
              <a:rPr lang="en-US" altLang="zh-CN" sz="1400" dirty="0">
                <a:solidFill>
                  <a:schemeClr val="tx2"/>
                </a:solidFill>
              </a:rPr>
              <a:t>Prototype</a:t>
            </a:r>
            <a:endParaRPr lang="zh-CN" altLang="en-US" sz="1400" dirty="0">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30000" fill="hold" grpId="1" nodeType="withEffect">
                                  <p:stCondLst>
                                    <p:cond delay="0"/>
                                  </p:stCondLst>
                                  <p:childTnLst>
                                    <p:animMotion origin="layout" path="M 0 -3.7037E-6 L 0 -0.1243 " pathEditMode="relative" rAng="0" ptsTypes="AA">
                                      <p:cBhvr>
                                        <p:cTn id="9" dur="750" spd="-100000" fill="hold"/>
                                        <p:tgtEl>
                                          <p:spTgt spid="2"/>
                                        </p:tgtEl>
                                        <p:attrNameLst>
                                          <p:attrName>ppt_x</p:attrName>
                                          <p:attrName>ppt_y</p:attrName>
                                        </p:attrNameLst>
                                      </p:cBhvr>
                                      <p:rCtr x="0" y="-6227"/>
                                    </p:animMotion>
                                  </p:childTnLst>
                                </p:cTn>
                              </p:par>
                              <p:par>
                                <p:cTn id="10" presetID="16" presetClass="entr" presetSubtype="37" fill="hold" nodeType="withEffect">
                                  <p:stCondLst>
                                    <p:cond delay="0"/>
                                  </p:stCondLst>
                                  <p:childTnLst>
                                    <p:set>
                                      <p:cBhvr>
                                        <p:cTn id="11" dur="1" fill="hold">
                                          <p:stCondLst>
                                            <p:cond delay="0"/>
                                          </p:stCondLst>
                                        </p:cTn>
                                        <p:tgtEl>
                                          <p:spTgt spid="347"/>
                                        </p:tgtEl>
                                        <p:attrNameLst>
                                          <p:attrName>style.visibility</p:attrName>
                                        </p:attrNameLst>
                                      </p:cBhvr>
                                      <p:to>
                                        <p:strVal val="visible"/>
                                      </p:to>
                                    </p:set>
                                    <p:animEffect transition="in" filter="barn(outVertical)">
                                      <p:cBhvr>
                                        <p:cTn id="12" dur="500"/>
                                        <p:tgtEl>
                                          <p:spTgt spid="347"/>
                                        </p:tgtEl>
                                      </p:cBhvr>
                                    </p:animEffect>
                                  </p:childTnLst>
                                </p:cTn>
                              </p:par>
                              <p:par>
                                <p:cTn id="13" presetID="31" presetClass="entr" presetSubtype="0" fill="hold" nodeType="withEffect">
                                  <p:stCondLst>
                                    <p:cond delay="250"/>
                                  </p:stCondLst>
                                  <p:childTnLst>
                                    <p:set>
                                      <p:cBhvr>
                                        <p:cTn id="14" dur="1" fill="hold">
                                          <p:stCondLst>
                                            <p:cond delay="0"/>
                                          </p:stCondLst>
                                        </p:cTn>
                                        <p:tgtEl>
                                          <p:spTgt spid="410"/>
                                        </p:tgtEl>
                                        <p:attrNameLst>
                                          <p:attrName>style.visibility</p:attrName>
                                        </p:attrNameLst>
                                      </p:cBhvr>
                                      <p:to>
                                        <p:strVal val="visible"/>
                                      </p:to>
                                    </p:set>
                                    <p:anim calcmode="lin" valueType="num">
                                      <p:cBhvr>
                                        <p:cTn id="15" dur="1000" fill="hold"/>
                                        <p:tgtEl>
                                          <p:spTgt spid="410"/>
                                        </p:tgtEl>
                                        <p:attrNameLst>
                                          <p:attrName>ppt_w</p:attrName>
                                        </p:attrNameLst>
                                      </p:cBhvr>
                                      <p:tavLst>
                                        <p:tav tm="0">
                                          <p:val>
                                            <p:fltVal val="0"/>
                                          </p:val>
                                        </p:tav>
                                        <p:tav tm="100000">
                                          <p:val>
                                            <p:strVal val="#ppt_w"/>
                                          </p:val>
                                        </p:tav>
                                      </p:tavLst>
                                    </p:anim>
                                    <p:anim calcmode="lin" valueType="num">
                                      <p:cBhvr>
                                        <p:cTn id="16" dur="1000" fill="hold"/>
                                        <p:tgtEl>
                                          <p:spTgt spid="410"/>
                                        </p:tgtEl>
                                        <p:attrNameLst>
                                          <p:attrName>ppt_h</p:attrName>
                                        </p:attrNameLst>
                                      </p:cBhvr>
                                      <p:tavLst>
                                        <p:tav tm="0">
                                          <p:val>
                                            <p:fltVal val="0"/>
                                          </p:val>
                                        </p:tav>
                                        <p:tav tm="100000">
                                          <p:val>
                                            <p:strVal val="#ppt_h"/>
                                          </p:val>
                                        </p:tav>
                                      </p:tavLst>
                                    </p:anim>
                                    <p:anim calcmode="lin" valueType="num">
                                      <p:cBhvr>
                                        <p:cTn id="17" dur="1000" fill="hold"/>
                                        <p:tgtEl>
                                          <p:spTgt spid="410"/>
                                        </p:tgtEl>
                                        <p:attrNameLst>
                                          <p:attrName>style.rotation</p:attrName>
                                        </p:attrNameLst>
                                      </p:cBhvr>
                                      <p:tavLst>
                                        <p:tav tm="0">
                                          <p:val>
                                            <p:fltVal val="90"/>
                                          </p:val>
                                        </p:tav>
                                        <p:tav tm="100000">
                                          <p:val>
                                            <p:fltVal val="0"/>
                                          </p:val>
                                        </p:tav>
                                      </p:tavLst>
                                    </p:anim>
                                    <p:animEffect transition="in" filter="fade">
                                      <p:cBhvr>
                                        <p:cTn id="18" dur="1000"/>
                                        <p:tgtEl>
                                          <p:spTgt spid="410"/>
                                        </p:tgtEl>
                                      </p:cBhvr>
                                    </p:animEffect>
                                  </p:childTnLst>
                                </p:cTn>
                              </p:par>
                              <p:par>
                                <p:cTn id="19" presetID="31" presetClass="entr" presetSubtype="0" fill="hold" nodeType="withEffect">
                                  <p:stCondLst>
                                    <p:cond delay="250"/>
                                  </p:stCondLst>
                                  <p:childTnLst>
                                    <p:set>
                                      <p:cBhvr>
                                        <p:cTn id="20" dur="1" fill="hold">
                                          <p:stCondLst>
                                            <p:cond delay="0"/>
                                          </p:stCondLst>
                                        </p:cTn>
                                        <p:tgtEl>
                                          <p:spTgt spid="411"/>
                                        </p:tgtEl>
                                        <p:attrNameLst>
                                          <p:attrName>style.visibility</p:attrName>
                                        </p:attrNameLst>
                                      </p:cBhvr>
                                      <p:to>
                                        <p:strVal val="visible"/>
                                      </p:to>
                                    </p:set>
                                    <p:anim calcmode="lin" valueType="num">
                                      <p:cBhvr>
                                        <p:cTn id="21" dur="1000" fill="hold"/>
                                        <p:tgtEl>
                                          <p:spTgt spid="411"/>
                                        </p:tgtEl>
                                        <p:attrNameLst>
                                          <p:attrName>ppt_w</p:attrName>
                                        </p:attrNameLst>
                                      </p:cBhvr>
                                      <p:tavLst>
                                        <p:tav tm="0">
                                          <p:val>
                                            <p:fltVal val="0"/>
                                          </p:val>
                                        </p:tav>
                                        <p:tav tm="100000">
                                          <p:val>
                                            <p:strVal val="#ppt_w"/>
                                          </p:val>
                                        </p:tav>
                                      </p:tavLst>
                                    </p:anim>
                                    <p:anim calcmode="lin" valueType="num">
                                      <p:cBhvr>
                                        <p:cTn id="22" dur="1000" fill="hold"/>
                                        <p:tgtEl>
                                          <p:spTgt spid="411"/>
                                        </p:tgtEl>
                                        <p:attrNameLst>
                                          <p:attrName>ppt_h</p:attrName>
                                        </p:attrNameLst>
                                      </p:cBhvr>
                                      <p:tavLst>
                                        <p:tav tm="0">
                                          <p:val>
                                            <p:fltVal val="0"/>
                                          </p:val>
                                        </p:tav>
                                        <p:tav tm="100000">
                                          <p:val>
                                            <p:strVal val="#ppt_h"/>
                                          </p:val>
                                        </p:tav>
                                      </p:tavLst>
                                    </p:anim>
                                    <p:anim calcmode="lin" valueType="num">
                                      <p:cBhvr>
                                        <p:cTn id="23" dur="1000" fill="hold"/>
                                        <p:tgtEl>
                                          <p:spTgt spid="411"/>
                                        </p:tgtEl>
                                        <p:attrNameLst>
                                          <p:attrName>style.rotation</p:attrName>
                                        </p:attrNameLst>
                                      </p:cBhvr>
                                      <p:tavLst>
                                        <p:tav tm="0">
                                          <p:val>
                                            <p:fltVal val="90"/>
                                          </p:val>
                                        </p:tav>
                                        <p:tav tm="100000">
                                          <p:val>
                                            <p:fltVal val="0"/>
                                          </p:val>
                                        </p:tav>
                                      </p:tavLst>
                                    </p:anim>
                                    <p:animEffect transition="in" filter="fade">
                                      <p:cBhvr>
                                        <p:cTn id="24" dur="1000"/>
                                        <p:tgtEl>
                                          <p:spTgt spid="411"/>
                                        </p:tgtEl>
                                      </p:cBhvr>
                                    </p:animEffect>
                                  </p:childTnLst>
                                </p:cTn>
                              </p:par>
                              <p:par>
                                <p:cTn id="25" presetID="31" presetClass="entr" presetSubtype="0" fill="hold" nodeType="withEffect">
                                  <p:stCondLst>
                                    <p:cond delay="250"/>
                                  </p:stCondLst>
                                  <p:childTnLst>
                                    <p:set>
                                      <p:cBhvr>
                                        <p:cTn id="26" dur="1" fill="hold">
                                          <p:stCondLst>
                                            <p:cond delay="0"/>
                                          </p:stCondLst>
                                        </p:cTn>
                                        <p:tgtEl>
                                          <p:spTgt spid="412"/>
                                        </p:tgtEl>
                                        <p:attrNameLst>
                                          <p:attrName>style.visibility</p:attrName>
                                        </p:attrNameLst>
                                      </p:cBhvr>
                                      <p:to>
                                        <p:strVal val="visible"/>
                                      </p:to>
                                    </p:set>
                                    <p:anim calcmode="lin" valueType="num">
                                      <p:cBhvr>
                                        <p:cTn id="27" dur="1000" fill="hold"/>
                                        <p:tgtEl>
                                          <p:spTgt spid="412"/>
                                        </p:tgtEl>
                                        <p:attrNameLst>
                                          <p:attrName>ppt_w</p:attrName>
                                        </p:attrNameLst>
                                      </p:cBhvr>
                                      <p:tavLst>
                                        <p:tav tm="0">
                                          <p:val>
                                            <p:fltVal val="0"/>
                                          </p:val>
                                        </p:tav>
                                        <p:tav tm="100000">
                                          <p:val>
                                            <p:strVal val="#ppt_w"/>
                                          </p:val>
                                        </p:tav>
                                      </p:tavLst>
                                    </p:anim>
                                    <p:anim calcmode="lin" valueType="num">
                                      <p:cBhvr>
                                        <p:cTn id="28" dur="1000" fill="hold"/>
                                        <p:tgtEl>
                                          <p:spTgt spid="412"/>
                                        </p:tgtEl>
                                        <p:attrNameLst>
                                          <p:attrName>ppt_h</p:attrName>
                                        </p:attrNameLst>
                                      </p:cBhvr>
                                      <p:tavLst>
                                        <p:tav tm="0">
                                          <p:val>
                                            <p:fltVal val="0"/>
                                          </p:val>
                                        </p:tav>
                                        <p:tav tm="100000">
                                          <p:val>
                                            <p:strVal val="#ppt_h"/>
                                          </p:val>
                                        </p:tav>
                                      </p:tavLst>
                                    </p:anim>
                                    <p:anim calcmode="lin" valueType="num">
                                      <p:cBhvr>
                                        <p:cTn id="29" dur="1000" fill="hold"/>
                                        <p:tgtEl>
                                          <p:spTgt spid="412"/>
                                        </p:tgtEl>
                                        <p:attrNameLst>
                                          <p:attrName>style.rotation</p:attrName>
                                        </p:attrNameLst>
                                      </p:cBhvr>
                                      <p:tavLst>
                                        <p:tav tm="0">
                                          <p:val>
                                            <p:fltVal val="90"/>
                                          </p:val>
                                        </p:tav>
                                        <p:tav tm="100000">
                                          <p:val>
                                            <p:fltVal val="0"/>
                                          </p:val>
                                        </p:tav>
                                      </p:tavLst>
                                    </p:anim>
                                    <p:animEffect transition="in" filter="fade">
                                      <p:cBhvr>
                                        <p:cTn id="30" dur="1000"/>
                                        <p:tgtEl>
                                          <p:spTgt spid="412"/>
                                        </p:tgtEl>
                                      </p:cBhvr>
                                    </p:animEffect>
                                  </p:childTnLst>
                                </p:cTn>
                              </p:par>
                              <p:par>
                                <p:cTn id="31" presetID="31" presetClass="entr" presetSubtype="0" fill="hold" nodeType="withEffect">
                                  <p:stCondLst>
                                    <p:cond delay="250"/>
                                  </p:stCondLst>
                                  <p:childTnLst>
                                    <p:set>
                                      <p:cBhvr>
                                        <p:cTn id="32" dur="1" fill="hold">
                                          <p:stCondLst>
                                            <p:cond delay="0"/>
                                          </p:stCondLst>
                                        </p:cTn>
                                        <p:tgtEl>
                                          <p:spTgt spid="413"/>
                                        </p:tgtEl>
                                        <p:attrNameLst>
                                          <p:attrName>style.visibility</p:attrName>
                                        </p:attrNameLst>
                                      </p:cBhvr>
                                      <p:to>
                                        <p:strVal val="visible"/>
                                      </p:to>
                                    </p:set>
                                    <p:anim calcmode="lin" valueType="num">
                                      <p:cBhvr>
                                        <p:cTn id="33" dur="1000" fill="hold"/>
                                        <p:tgtEl>
                                          <p:spTgt spid="413"/>
                                        </p:tgtEl>
                                        <p:attrNameLst>
                                          <p:attrName>ppt_w</p:attrName>
                                        </p:attrNameLst>
                                      </p:cBhvr>
                                      <p:tavLst>
                                        <p:tav tm="0">
                                          <p:val>
                                            <p:fltVal val="0"/>
                                          </p:val>
                                        </p:tav>
                                        <p:tav tm="100000">
                                          <p:val>
                                            <p:strVal val="#ppt_w"/>
                                          </p:val>
                                        </p:tav>
                                      </p:tavLst>
                                    </p:anim>
                                    <p:anim calcmode="lin" valueType="num">
                                      <p:cBhvr>
                                        <p:cTn id="34" dur="1000" fill="hold"/>
                                        <p:tgtEl>
                                          <p:spTgt spid="413"/>
                                        </p:tgtEl>
                                        <p:attrNameLst>
                                          <p:attrName>ppt_h</p:attrName>
                                        </p:attrNameLst>
                                      </p:cBhvr>
                                      <p:tavLst>
                                        <p:tav tm="0">
                                          <p:val>
                                            <p:fltVal val="0"/>
                                          </p:val>
                                        </p:tav>
                                        <p:tav tm="100000">
                                          <p:val>
                                            <p:strVal val="#ppt_h"/>
                                          </p:val>
                                        </p:tav>
                                      </p:tavLst>
                                    </p:anim>
                                    <p:anim calcmode="lin" valueType="num">
                                      <p:cBhvr>
                                        <p:cTn id="35" dur="1000" fill="hold"/>
                                        <p:tgtEl>
                                          <p:spTgt spid="413"/>
                                        </p:tgtEl>
                                        <p:attrNameLst>
                                          <p:attrName>style.rotation</p:attrName>
                                        </p:attrNameLst>
                                      </p:cBhvr>
                                      <p:tavLst>
                                        <p:tav tm="0">
                                          <p:val>
                                            <p:fltVal val="90"/>
                                          </p:val>
                                        </p:tav>
                                        <p:tav tm="100000">
                                          <p:val>
                                            <p:fltVal val="0"/>
                                          </p:val>
                                        </p:tav>
                                      </p:tavLst>
                                    </p:anim>
                                    <p:animEffect transition="in" filter="fade">
                                      <p:cBhvr>
                                        <p:cTn id="36" dur="1000"/>
                                        <p:tgtEl>
                                          <p:spTgt spid="413"/>
                                        </p:tgtEl>
                                      </p:cBhvr>
                                    </p:animEffect>
                                  </p:childTnLst>
                                </p:cTn>
                              </p:par>
                              <p:par>
                                <p:cTn id="37" presetID="31" presetClass="entr" presetSubtype="0" fill="hold" nodeType="withEffect">
                                  <p:stCondLst>
                                    <p:cond delay="250"/>
                                  </p:stCondLst>
                                  <p:childTnLst>
                                    <p:set>
                                      <p:cBhvr>
                                        <p:cTn id="38" dur="1" fill="hold">
                                          <p:stCondLst>
                                            <p:cond delay="0"/>
                                          </p:stCondLst>
                                        </p:cTn>
                                        <p:tgtEl>
                                          <p:spTgt spid="415"/>
                                        </p:tgtEl>
                                        <p:attrNameLst>
                                          <p:attrName>style.visibility</p:attrName>
                                        </p:attrNameLst>
                                      </p:cBhvr>
                                      <p:to>
                                        <p:strVal val="visible"/>
                                      </p:to>
                                    </p:set>
                                    <p:anim calcmode="lin" valueType="num">
                                      <p:cBhvr>
                                        <p:cTn id="39" dur="1000" fill="hold"/>
                                        <p:tgtEl>
                                          <p:spTgt spid="415"/>
                                        </p:tgtEl>
                                        <p:attrNameLst>
                                          <p:attrName>ppt_w</p:attrName>
                                        </p:attrNameLst>
                                      </p:cBhvr>
                                      <p:tavLst>
                                        <p:tav tm="0">
                                          <p:val>
                                            <p:fltVal val="0"/>
                                          </p:val>
                                        </p:tav>
                                        <p:tav tm="100000">
                                          <p:val>
                                            <p:strVal val="#ppt_w"/>
                                          </p:val>
                                        </p:tav>
                                      </p:tavLst>
                                    </p:anim>
                                    <p:anim calcmode="lin" valueType="num">
                                      <p:cBhvr>
                                        <p:cTn id="40" dur="1000" fill="hold"/>
                                        <p:tgtEl>
                                          <p:spTgt spid="415"/>
                                        </p:tgtEl>
                                        <p:attrNameLst>
                                          <p:attrName>ppt_h</p:attrName>
                                        </p:attrNameLst>
                                      </p:cBhvr>
                                      <p:tavLst>
                                        <p:tav tm="0">
                                          <p:val>
                                            <p:fltVal val="0"/>
                                          </p:val>
                                        </p:tav>
                                        <p:tav tm="100000">
                                          <p:val>
                                            <p:strVal val="#ppt_h"/>
                                          </p:val>
                                        </p:tav>
                                      </p:tavLst>
                                    </p:anim>
                                    <p:anim calcmode="lin" valueType="num">
                                      <p:cBhvr>
                                        <p:cTn id="41" dur="1000" fill="hold"/>
                                        <p:tgtEl>
                                          <p:spTgt spid="415"/>
                                        </p:tgtEl>
                                        <p:attrNameLst>
                                          <p:attrName>style.rotation</p:attrName>
                                        </p:attrNameLst>
                                      </p:cBhvr>
                                      <p:tavLst>
                                        <p:tav tm="0">
                                          <p:val>
                                            <p:fltVal val="90"/>
                                          </p:val>
                                        </p:tav>
                                        <p:tav tm="100000">
                                          <p:val>
                                            <p:fltVal val="0"/>
                                          </p:val>
                                        </p:tav>
                                      </p:tavLst>
                                    </p:anim>
                                    <p:animEffect transition="in" filter="fade">
                                      <p:cBhvr>
                                        <p:cTn id="42" dur="1000"/>
                                        <p:tgtEl>
                                          <p:spTgt spid="415"/>
                                        </p:tgtEl>
                                      </p:cBhvr>
                                    </p:animEffect>
                                  </p:childTnLst>
                                </p:cTn>
                              </p:par>
                              <p:par>
                                <p:cTn id="43" presetID="31" presetClass="entr" presetSubtype="0" fill="hold" nodeType="withEffect">
                                  <p:stCondLst>
                                    <p:cond delay="250"/>
                                  </p:stCondLst>
                                  <p:childTnLst>
                                    <p:set>
                                      <p:cBhvr>
                                        <p:cTn id="44" dur="1" fill="hold">
                                          <p:stCondLst>
                                            <p:cond delay="0"/>
                                          </p:stCondLst>
                                        </p:cTn>
                                        <p:tgtEl>
                                          <p:spTgt spid="416"/>
                                        </p:tgtEl>
                                        <p:attrNameLst>
                                          <p:attrName>style.visibility</p:attrName>
                                        </p:attrNameLst>
                                      </p:cBhvr>
                                      <p:to>
                                        <p:strVal val="visible"/>
                                      </p:to>
                                    </p:set>
                                    <p:anim calcmode="lin" valueType="num">
                                      <p:cBhvr>
                                        <p:cTn id="45" dur="1000" fill="hold"/>
                                        <p:tgtEl>
                                          <p:spTgt spid="416"/>
                                        </p:tgtEl>
                                        <p:attrNameLst>
                                          <p:attrName>ppt_w</p:attrName>
                                        </p:attrNameLst>
                                      </p:cBhvr>
                                      <p:tavLst>
                                        <p:tav tm="0">
                                          <p:val>
                                            <p:fltVal val="0"/>
                                          </p:val>
                                        </p:tav>
                                        <p:tav tm="100000">
                                          <p:val>
                                            <p:strVal val="#ppt_w"/>
                                          </p:val>
                                        </p:tav>
                                      </p:tavLst>
                                    </p:anim>
                                    <p:anim calcmode="lin" valueType="num">
                                      <p:cBhvr>
                                        <p:cTn id="46" dur="1000" fill="hold"/>
                                        <p:tgtEl>
                                          <p:spTgt spid="416"/>
                                        </p:tgtEl>
                                        <p:attrNameLst>
                                          <p:attrName>ppt_h</p:attrName>
                                        </p:attrNameLst>
                                      </p:cBhvr>
                                      <p:tavLst>
                                        <p:tav tm="0">
                                          <p:val>
                                            <p:fltVal val="0"/>
                                          </p:val>
                                        </p:tav>
                                        <p:tav tm="100000">
                                          <p:val>
                                            <p:strVal val="#ppt_h"/>
                                          </p:val>
                                        </p:tav>
                                      </p:tavLst>
                                    </p:anim>
                                    <p:anim calcmode="lin" valueType="num">
                                      <p:cBhvr>
                                        <p:cTn id="47" dur="1000" fill="hold"/>
                                        <p:tgtEl>
                                          <p:spTgt spid="416"/>
                                        </p:tgtEl>
                                        <p:attrNameLst>
                                          <p:attrName>style.rotation</p:attrName>
                                        </p:attrNameLst>
                                      </p:cBhvr>
                                      <p:tavLst>
                                        <p:tav tm="0">
                                          <p:val>
                                            <p:fltVal val="90"/>
                                          </p:val>
                                        </p:tav>
                                        <p:tav tm="100000">
                                          <p:val>
                                            <p:fltVal val="0"/>
                                          </p:val>
                                        </p:tav>
                                      </p:tavLst>
                                    </p:anim>
                                    <p:animEffect transition="in" filter="fade">
                                      <p:cBhvr>
                                        <p:cTn id="48" dur="1000"/>
                                        <p:tgtEl>
                                          <p:spTgt spid="416"/>
                                        </p:tgtEl>
                                      </p:cBhvr>
                                    </p:animEffect>
                                  </p:childTnLst>
                                </p:cTn>
                              </p:par>
                              <p:par>
                                <p:cTn id="49" presetID="31" presetClass="entr" presetSubtype="0" fill="hold" nodeType="withEffect">
                                  <p:stCondLst>
                                    <p:cond delay="250"/>
                                  </p:stCondLst>
                                  <p:childTnLst>
                                    <p:set>
                                      <p:cBhvr>
                                        <p:cTn id="50" dur="1" fill="hold">
                                          <p:stCondLst>
                                            <p:cond delay="0"/>
                                          </p:stCondLst>
                                        </p:cTn>
                                        <p:tgtEl>
                                          <p:spTgt spid="418"/>
                                        </p:tgtEl>
                                        <p:attrNameLst>
                                          <p:attrName>style.visibility</p:attrName>
                                        </p:attrNameLst>
                                      </p:cBhvr>
                                      <p:to>
                                        <p:strVal val="visible"/>
                                      </p:to>
                                    </p:set>
                                    <p:anim calcmode="lin" valueType="num">
                                      <p:cBhvr>
                                        <p:cTn id="51" dur="1000" fill="hold"/>
                                        <p:tgtEl>
                                          <p:spTgt spid="418"/>
                                        </p:tgtEl>
                                        <p:attrNameLst>
                                          <p:attrName>ppt_w</p:attrName>
                                        </p:attrNameLst>
                                      </p:cBhvr>
                                      <p:tavLst>
                                        <p:tav tm="0">
                                          <p:val>
                                            <p:fltVal val="0"/>
                                          </p:val>
                                        </p:tav>
                                        <p:tav tm="100000">
                                          <p:val>
                                            <p:strVal val="#ppt_w"/>
                                          </p:val>
                                        </p:tav>
                                      </p:tavLst>
                                    </p:anim>
                                    <p:anim calcmode="lin" valueType="num">
                                      <p:cBhvr>
                                        <p:cTn id="52" dur="1000" fill="hold"/>
                                        <p:tgtEl>
                                          <p:spTgt spid="418"/>
                                        </p:tgtEl>
                                        <p:attrNameLst>
                                          <p:attrName>ppt_h</p:attrName>
                                        </p:attrNameLst>
                                      </p:cBhvr>
                                      <p:tavLst>
                                        <p:tav tm="0">
                                          <p:val>
                                            <p:fltVal val="0"/>
                                          </p:val>
                                        </p:tav>
                                        <p:tav tm="100000">
                                          <p:val>
                                            <p:strVal val="#ppt_h"/>
                                          </p:val>
                                        </p:tav>
                                      </p:tavLst>
                                    </p:anim>
                                    <p:anim calcmode="lin" valueType="num">
                                      <p:cBhvr>
                                        <p:cTn id="53" dur="1000" fill="hold"/>
                                        <p:tgtEl>
                                          <p:spTgt spid="418"/>
                                        </p:tgtEl>
                                        <p:attrNameLst>
                                          <p:attrName>style.rotation</p:attrName>
                                        </p:attrNameLst>
                                      </p:cBhvr>
                                      <p:tavLst>
                                        <p:tav tm="0">
                                          <p:val>
                                            <p:fltVal val="90"/>
                                          </p:val>
                                        </p:tav>
                                        <p:tav tm="100000">
                                          <p:val>
                                            <p:fltVal val="0"/>
                                          </p:val>
                                        </p:tav>
                                      </p:tavLst>
                                    </p:anim>
                                    <p:animEffect transition="in" filter="fade">
                                      <p:cBhvr>
                                        <p:cTn id="54" dur="1000"/>
                                        <p:tgtEl>
                                          <p:spTgt spid="418"/>
                                        </p:tgtEl>
                                      </p:cBhvr>
                                    </p:animEffect>
                                  </p:childTnLst>
                                </p:cTn>
                              </p:par>
                              <p:par>
                                <p:cTn id="55" presetID="31" presetClass="entr" presetSubtype="0" fill="hold" nodeType="withEffect">
                                  <p:stCondLst>
                                    <p:cond delay="250"/>
                                  </p:stCondLst>
                                  <p:childTnLst>
                                    <p:set>
                                      <p:cBhvr>
                                        <p:cTn id="56" dur="1" fill="hold">
                                          <p:stCondLst>
                                            <p:cond delay="0"/>
                                          </p:stCondLst>
                                        </p:cTn>
                                        <p:tgtEl>
                                          <p:spTgt spid="419"/>
                                        </p:tgtEl>
                                        <p:attrNameLst>
                                          <p:attrName>style.visibility</p:attrName>
                                        </p:attrNameLst>
                                      </p:cBhvr>
                                      <p:to>
                                        <p:strVal val="visible"/>
                                      </p:to>
                                    </p:set>
                                    <p:anim calcmode="lin" valueType="num">
                                      <p:cBhvr>
                                        <p:cTn id="57" dur="1000" fill="hold"/>
                                        <p:tgtEl>
                                          <p:spTgt spid="419"/>
                                        </p:tgtEl>
                                        <p:attrNameLst>
                                          <p:attrName>ppt_w</p:attrName>
                                        </p:attrNameLst>
                                      </p:cBhvr>
                                      <p:tavLst>
                                        <p:tav tm="0">
                                          <p:val>
                                            <p:fltVal val="0"/>
                                          </p:val>
                                        </p:tav>
                                        <p:tav tm="100000">
                                          <p:val>
                                            <p:strVal val="#ppt_w"/>
                                          </p:val>
                                        </p:tav>
                                      </p:tavLst>
                                    </p:anim>
                                    <p:anim calcmode="lin" valueType="num">
                                      <p:cBhvr>
                                        <p:cTn id="58" dur="1000" fill="hold"/>
                                        <p:tgtEl>
                                          <p:spTgt spid="419"/>
                                        </p:tgtEl>
                                        <p:attrNameLst>
                                          <p:attrName>ppt_h</p:attrName>
                                        </p:attrNameLst>
                                      </p:cBhvr>
                                      <p:tavLst>
                                        <p:tav tm="0">
                                          <p:val>
                                            <p:fltVal val="0"/>
                                          </p:val>
                                        </p:tav>
                                        <p:tav tm="100000">
                                          <p:val>
                                            <p:strVal val="#ppt_h"/>
                                          </p:val>
                                        </p:tav>
                                      </p:tavLst>
                                    </p:anim>
                                    <p:anim calcmode="lin" valueType="num">
                                      <p:cBhvr>
                                        <p:cTn id="59" dur="1000" fill="hold"/>
                                        <p:tgtEl>
                                          <p:spTgt spid="419"/>
                                        </p:tgtEl>
                                        <p:attrNameLst>
                                          <p:attrName>style.rotation</p:attrName>
                                        </p:attrNameLst>
                                      </p:cBhvr>
                                      <p:tavLst>
                                        <p:tav tm="0">
                                          <p:val>
                                            <p:fltVal val="90"/>
                                          </p:val>
                                        </p:tav>
                                        <p:tav tm="100000">
                                          <p:val>
                                            <p:fltVal val="0"/>
                                          </p:val>
                                        </p:tav>
                                      </p:tavLst>
                                    </p:anim>
                                    <p:animEffect transition="in" filter="fade">
                                      <p:cBhvr>
                                        <p:cTn id="60" dur="1000"/>
                                        <p:tgtEl>
                                          <p:spTgt spid="419"/>
                                        </p:tgtEl>
                                      </p:cBhvr>
                                    </p:animEffect>
                                  </p:childTnLst>
                                </p:cTn>
                              </p:par>
                              <p:par>
                                <p:cTn id="61" presetID="31" presetClass="entr" presetSubtype="0" fill="hold" nodeType="withEffect">
                                  <p:stCondLst>
                                    <p:cond delay="250"/>
                                  </p:stCondLst>
                                  <p:childTnLst>
                                    <p:set>
                                      <p:cBhvr>
                                        <p:cTn id="62" dur="1" fill="hold">
                                          <p:stCondLst>
                                            <p:cond delay="0"/>
                                          </p:stCondLst>
                                        </p:cTn>
                                        <p:tgtEl>
                                          <p:spTgt spid="421"/>
                                        </p:tgtEl>
                                        <p:attrNameLst>
                                          <p:attrName>style.visibility</p:attrName>
                                        </p:attrNameLst>
                                      </p:cBhvr>
                                      <p:to>
                                        <p:strVal val="visible"/>
                                      </p:to>
                                    </p:set>
                                    <p:anim calcmode="lin" valueType="num">
                                      <p:cBhvr>
                                        <p:cTn id="63" dur="1000" fill="hold"/>
                                        <p:tgtEl>
                                          <p:spTgt spid="421"/>
                                        </p:tgtEl>
                                        <p:attrNameLst>
                                          <p:attrName>ppt_w</p:attrName>
                                        </p:attrNameLst>
                                      </p:cBhvr>
                                      <p:tavLst>
                                        <p:tav tm="0">
                                          <p:val>
                                            <p:fltVal val="0"/>
                                          </p:val>
                                        </p:tav>
                                        <p:tav tm="100000">
                                          <p:val>
                                            <p:strVal val="#ppt_w"/>
                                          </p:val>
                                        </p:tav>
                                      </p:tavLst>
                                    </p:anim>
                                    <p:anim calcmode="lin" valueType="num">
                                      <p:cBhvr>
                                        <p:cTn id="64" dur="1000" fill="hold"/>
                                        <p:tgtEl>
                                          <p:spTgt spid="421"/>
                                        </p:tgtEl>
                                        <p:attrNameLst>
                                          <p:attrName>ppt_h</p:attrName>
                                        </p:attrNameLst>
                                      </p:cBhvr>
                                      <p:tavLst>
                                        <p:tav tm="0">
                                          <p:val>
                                            <p:fltVal val="0"/>
                                          </p:val>
                                        </p:tav>
                                        <p:tav tm="100000">
                                          <p:val>
                                            <p:strVal val="#ppt_h"/>
                                          </p:val>
                                        </p:tav>
                                      </p:tavLst>
                                    </p:anim>
                                    <p:anim calcmode="lin" valueType="num">
                                      <p:cBhvr>
                                        <p:cTn id="65" dur="1000" fill="hold"/>
                                        <p:tgtEl>
                                          <p:spTgt spid="421"/>
                                        </p:tgtEl>
                                        <p:attrNameLst>
                                          <p:attrName>style.rotation</p:attrName>
                                        </p:attrNameLst>
                                      </p:cBhvr>
                                      <p:tavLst>
                                        <p:tav tm="0">
                                          <p:val>
                                            <p:fltVal val="90"/>
                                          </p:val>
                                        </p:tav>
                                        <p:tav tm="100000">
                                          <p:val>
                                            <p:fltVal val="0"/>
                                          </p:val>
                                        </p:tav>
                                      </p:tavLst>
                                    </p:anim>
                                    <p:animEffect transition="in" filter="fade">
                                      <p:cBhvr>
                                        <p:cTn id="66" dur="1000"/>
                                        <p:tgtEl>
                                          <p:spTgt spid="421"/>
                                        </p:tgtEl>
                                      </p:cBhvr>
                                    </p:animEffect>
                                  </p:childTnLst>
                                </p:cTn>
                              </p:par>
                              <p:par>
                                <p:cTn id="67" presetID="31" presetClass="entr" presetSubtype="0" fill="hold" nodeType="withEffect">
                                  <p:stCondLst>
                                    <p:cond delay="250"/>
                                  </p:stCondLst>
                                  <p:childTnLst>
                                    <p:set>
                                      <p:cBhvr>
                                        <p:cTn id="68" dur="1" fill="hold">
                                          <p:stCondLst>
                                            <p:cond delay="0"/>
                                          </p:stCondLst>
                                        </p:cTn>
                                        <p:tgtEl>
                                          <p:spTgt spid="424"/>
                                        </p:tgtEl>
                                        <p:attrNameLst>
                                          <p:attrName>style.visibility</p:attrName>
                                        </p:attrNameLst>
                                      </p:cBhvr>
                                      <p:to>
                                        <p:strVal val="visible"/>
                                      </p:to>
                                    </p:set>
                                    <p:anim calcmode="lin" valueType="num">
                                      <p:cBhvr>
                                        <p:cTn id="69" dur="1000" fill="hold"/>
                                        <p:tgtEl>
                                          <p:spTgt spid="424"/>
                                        </p:tgtEl>
                                        <p:attrNameLst>
                                          <p:attrName>ppt_w</p:attrName>
                                        </p:attrNameLst>
                                      </p:cBhvr>
                                      <p:tavLst>
                                        <p:tav tm="0">
                                          <p:val>
                                            <p:fltVal val="0"/>
                                          </p:val>
                                        </p:tav>
                                        <p:tav tm="100000">
                                          <p:val>
                                            <p:strVal val="#ppt_w"/>
                                          </p:val>
                                        </p:tav>
                                      </p:tavLst>
                                    </p:anim>
                                    <p:anim calcmode="lin" valueType="num">
                                      <p:cBhvr>
                                        <p:cTn id="70" dur="1000" fill="hold"/>
                                        <p:tgtEl>
                                          <p:spTgt spid="424"/>
                                        </p:tgtEl>
                                        <p:attrNameLst>
                                          <p:attrName>ppt_h</p:attrName>
                                        </p:attrNameLst>
                                      </p:cBhvr>
                                      <p:tavLst>
                                        <p:tav tm="0">
                                          <p:val>
                                            <p:fltVal val="0"/>
                                          </p:val>
                                        </p:tav>
                                        <p:tav tm="100000">
                                          <p:val>
                                            <p:strVal val="#ppt_h"/>
                                          </p:val>
                                        </p:tav>
                                      </p:tavLst>
                                    </p:anim>
                                    <p:anim calcmode="lin" valueType="num">
                                      <p:cBhvr>
                                        <p:cTn id="71" dur="1000" fill="hold"/>
                                        <p:tgtEl>
                                          <p:spTgt spid="424"/>
                                        </p:tgtEl>
                                        <p:attrNameLst>
                                          <p:attrName>style.rotation</p:attrName>
                                        </p:attrNameLst>
                                      </p:cBhvr>
                                      <p:tavLst>
                                        <p:tav tm="0">
                                          <p:val>
                                            <p:fltVal val="90"/>
                                          </p:val>
                                        </p:tav>
                                        <p:tav tm="100000">
                                          <p:val>
                                            <p:fltVal val="0"/>
                                          </p:val>
                                        </p:tav>
                                      </p:tavLst>
                                    </p:anim>
                                    <p:animEffect transition="in" filter="fade">
                                      <p:cBhvr>
                                        <p:cTn id="72" dur="1000"/>
                                        <p:tgtEl>
                                          <p:spTgt spid="424"/>
                                        </p:tgtEl>
                                      </p:cBhvr>
                                    </p:animEffect>
                                  </p:childTnLst>
                                </p:cTn>
                              </p:par>
                              <p:par>
                                <p:cTn id="73" presetID="31" presetClass="entr" presetSubtype="0" fill="hold" nodeType="withEffect">
                                  <p:stCondLst>
                                    <p:cond delay="250"/>
                                  </p:stCondLst>
                                  <p:childTnLst>
                                    <p:set>
                                      <p:cBhvr>
                                        <p:cTn id="74" dur="1" fill="hold">
                                          <p:stCondLst>
                                            <p:cond delay="0"/>
                                          </p:stCondLst>
                                        </p:cTn>
                                        <p:tgtEl>
                                          <p:spTgt spid="425"/>
                                        </p:tgtEl>
                                        <p:attrNameLst>
                                          <p:attrName>style.visibility</p:attrName>
                                        </p:attrNameLst>
                                      </p:cBhvr>
                                      <p:to>
                                        <p:strVal val="visible"/>
                                      </p:to>
                                    </p:set>
                                    <p:anim calcmode="lin" valueType="num">
                                      <p:cBhvr>
                                        <p:cTn id="75" dur="1000" fill="hold"/>
                                        <p:tgtEl>
                                          <p:spTgt spid="425"/>
                                        </p:tgtEl>
                                        <p:attrNameLst>
                                          <p:attrName>ppt_w</p:attrName>
                                        </p:attrNameLst>
                                      </p:cBhvr>
                                      <p:tavLst>
                                        <p:tav tm="0">
                                          <p:val>
                                            <p:fltVal val="0"/>
                                          </p:val>
                                        </p:tav>
                                        <p:tav tm="100000">
                                          <p:val>
                                            <p:strVal val="#ppt_w"/>
                                          </p:val>
                                        </p:tav>
                                      </p:tavLst>
                                    </p:anim>
                                    <p:anim calcmode="lin" valueType="num">
                                      <p:cBhvr>
                                        <p:cTn id="76" dur="1000" fill="hold"/>
                                        <p:tgtEl>
                                          <p:spTgt spid="425"/>
                                        </p:tgtEl>
                                        <p:attrNameLst>
                                          <p:attrName>ppt_h</p:attrName>
                                        </p:attrNameLst>
                                      </p:cBhvr>
                                      <p:tavLst>
                                        <p:tav tm="0">
                                          <p:val>
                                            <p:fltVal val="0"/>
                                          </p:val>
                                        </p:tav>
                                        <p:tav tm="100000">
                                          <p:val>
                                            <p:strVal val="#ppt_h"/>
                                          </p:val>
                                        </p:tav>
                                      </p:tavLst>
                                    </p:anim>
                                    <p:anim calcmode="lin" valueType="num">
                                      <p:cBhvr>
                                        <p:cTn id="77" dur="1000" fill="hold"/>
                                        <p:tgtEl>
                                          <p:spTgt spid="425"/>
                                        </p:tgtEl>
                                        <p:attrNameLst>
                                          <p:attrName>style.rotation</p:attrName>
                                        </p:attrNameLst>
                                      </p:cBhvr>
                                      <p:tavLst>
                                        <p:tav tm="0">
                                          <p:val>
                                            <p:fltVal val="90"/>
                                          </p:val>
                                        </p:tav>
                                        <p:tav tm="100000">
                                          <p:val>
                                            <p:fltVal val="0"/>
                                          </p:val>
                                        </p:tav>
                                      </p:tavLst>
                                    </p:anim>
                                    <p:animEffect transition="in" filter="fade">
                                      <p:cBhvr>
                                        <p:cTn id="78" dur="1000"/>
                                        <p:tgtEl>
                                          <p:spTgt spid="425"/>
                                        </p:tgtEl>
                                      </p:cBhvr>
                                    </p:animEffect>
                                  </p:childTnLst>
                                </p:cTn>
                              </p:par>
                              <p:par>
                                <p:cTn id="79" presetID="31" presetClass="entr" presetSubtype="0" fill="hold" nodeType="withEffect">
                                  <p:stCondLst>
                                    <p:cond delay="250"/>
                                  </p:stCondLst>
                                  <p:childTnLst>
                                    <p:set>
                                      <p:cBhvr>
                                        <p:cTn id="80" dur="1" fill="hold">
                                          <p:stCondLst>
                                            <p:cond delay="0"/>
                                          </p:stCondLst>
                                        </p:cTn>
                                        <p:tgtEl>
                                          <p:spTgt spid="422"/>
                                        </p:tgtEl>
                                        <p:attrNameLst>
                                          <p:attrName>style.visibility</p:attrName>
                                        </p:attrNameLst>
                                      </p:cBhvr>
                                      <p:to>
                                        <p:strVal val="visible"/>
                                      </p:to>
                                    </p:set>
                                    <p:anim calcmode="lin" valueType="num">
                                      <p:cBhvr>
                                        <p:cTn id="81" dur="1000" fill="hold"/>
                                        <p:tgtEl>
                                          <p:spTgt spid="422"/>
                                        </p:tgtEl>
                                        <p:attrNameLst>
                                          <p:attrName>ppt_w</p:attrName>
                                        </p:attrNameLst>
                                      </p:cBhvr>
                                      <p:tavLst>
                                        <p:tav tm="0">
                                          <p:val>
                                            <p:fltVal val="0"/>
                                          </p:val>
                                        </p:tav>
                                        <p:tav tm="100000">
                                          <p:val>
                                            <p:strVal val="#ppt_w"/>
                                          </p:val>
                                        </p:tav>
                                      </p:tavLst>
                                    </p:anim>
                                    <p:anim calcmode="lin" valueType="num">
                                      <p:cBhvr>
                                        <p:cTn id="82" dur="1000" fill="hold"/>
                                        <p:tgtEl>
                                          <p:spTgt spid="422"/>
                                        </p:tgtEl>
                                        <p:attrNameLst>
                                          <p:attrName>ppt_h</p:attrName>
                                        </p:attrNameLst>
                                      </p:cBhvr>
                                      <p:tavLst>
                                        <p:tav tm="0">
                                          <p:val>
                                            <p:fltVal val="0"/>
                                          </p:val>
                                        </p:tav>
                                        <p:tav tm="100000">
                                          <p:val>
                                            <p:strVal val="#ppt_h"/>
                                          </p:val>
                                        </p:tav>
                                      </p:tavLst>
                                    </p:anim>
                                    <p:anim calcmode="lin" valueType="num">
                                      <p:cBhvr>
                                        <p:cTn id="83" dur="1000" fill="hold"/>
                                        <p:tgtEl>
                                          <p:spTgt spid="422"/>
                                        </p:tgtEl>
                                        <p:attrNameLst>
                                          <p:attrName>style.rotation</p:attrName>
                                        </p:attrNameLst>
                                      </p:cBhvr>
                                      <p:tavLst>
                                        <p:tav tm="0">
                                          <p:val>
                                            <p:fltVal val="90"/>
                                          </p:val>
                                        </p:tav>
                                        <p:tav tm="100000">
                                          <p:val>
                                            <p:fltVal val="0"/>
                                          </p:val>
                                        </p:tav>
                                      </p:tavLst>
                                    </p:anim>
                                    <p:animEffect transition="in" filter="fade">
                                      <p:cBhvr>
                                        <p:cTn id="84" dur="1000"/>
                                        <p:tgtEl>
                                          <p:spTgt spid="422"/>
                                        </p:tgtEl>
                                      </p:cBhvr>
                                    </p:animEffect>
                                  </p:childTnLst>
                                </p:cTn>
                              </p:par>
                              <p:par>
                                <p:cTn id="85" presetID="53" presetClass="entr" presetSubtype="16" fill="hold" grpId="0" nodeType="withEffect">
                                  <p:stCondLst>
                                    <p:cond delay="750"/>
                                  </p:stCondLst>
                                  <p:childTnLst>
                                    <p:set>
                                      <p:cBhvr>
                                        <p:cTn id="86" dur="1" fill="hold">
                                          <p:stCondLst>
                                            <p:cond delay="0"/>
                                          </p:stCondLst>
                                        </p:cTn>
                                        <p:tgtEl>
                                          <p:spTgt spid="403"/>
                                        </p:tgtEl>
                                        <p:attrNameLst>
                                          <p:attrName>style.visibility</p:attrName>
                                        </p:attrNameLst>
                                      </p:cBhvr>
                                      <p:to>
                                        <p:strVal val="visible"/>
                                      </p:to>
                                    </p:set>
                                    <p:anim calcmode="lin" valueType="num">
                                      <p:cBhvr>
                                        <p:cTn id="87" dur="500" fill="hold"/>
                                        <p:tgtEl>
                                          <p:spTgt spid="403"/>
                                        </p:tgtEl>
                                        <p:attrNameLst>
                                          <p:attrName>ppt_w</p:attrName>
                                        </p:attrNameLst>
                                      </p:cBhvr>
                                      <p:tavLst>
                                        <p:tav tm="0">
                                          <p:val>
                                            <p:fltVal val="0"/>
                                          </p:val>
                                        </p:tav>
                                        <p:tav tm="100000">
                                          <p:val>
                                            <p:strVal val="#ppt_w"/>
                                          </p:val>
                                        </p:tav>
                                      </p:tavLst>
                                    </p:anim>
                                    <p:anim calcmode="lin" valueType="num">
                                      <p:cBhvr>
                                        <p:cTn id="88" dur="500" fill="hold"/>
                                        <p:tgtEl>
                                          <p:spTgt spid="403"/>
                                        </p:tgtEl>
                                        <p:attrNameLst>
                                          <p:attrName>ppt_h</p:attrName>
                                        </p:attrNameLst>
                                      </p:cBhvr>
                                      <p:tavLst>
                                        <p:tav tm="0">
                                          <p:val>
                                            <p:fltVal val="0"/>
                                          </p:val>
                                        </p:tav>
                                        <p:tav tm="100000">
                                          <p:val>
                                            <p:strVal val="#ppt_h"/>
                                          </p:val>
                                        </p:tav>
                                      </p:tavLst>
                                    </p:anim>
                                    <p:animEffect transition="in" filter="fade">
                                      <p:cBhvr>
                                        <p:cTn id="89" dur="500"/>
                                        <p:tgtEl>
                                          <p:spTgt spid="403"/>
                                        </p:tgtEl>
                                      </p:cBhvr>
                                    </p:animEffect>
                                  </p:childTnLst>
                                </p:cTn>
                              </p:par>
                              <p:par>
                                <p:cTn id="90" presetID="53" presetClass="entr" presetSubtype="16" fill="hold" grpId="0" nodeType="withEffect">
                                  <p:stCondLst>
                                    <p:cond delay="750"/>
                                  </p:stCondLst>
                                  <p:childTnLst>
                                    <p:set>
                                      <p:cBhvr>
                                        <p:cTn id="91" dur="1" fill="hold">
                                          <p:stCondLst>
                                            <p:cond delay="0"/>
                                          </p:stCondLst>
                                        </p:cTn>
                                        <p:tgtEl>
                                          <p:spTgt spid="434"/>
                                        </p:tgtEl>
                                        <p:attrNameLst>
                                          <p:attrName>style.visibility</p:attrName>
                                        </p:attrNameLst>
                                      </p:cBhvr>
                                      <p:to>
                                        <p:strVal val="visible"/>
                                      </p:to>
                                    </p:set>
                                    <p:anim calcmode="lin" valueType="num">
                                      <p:cBhvr>
                                        <p:cTn id="92" dur="500" fill="hold"/>
                                        <p:tgtEl>
                                          <p:spTgt spid="434"/>
                                        </p:tgtEl>
                                        <p:attrNameLst>
                                          <p:attrName>ppt_w</p:attrName>
                                        </p:attrNameLst>
                                      </p:cBhvr>
                                      <p:tavLst>
                                        <p:tav tm="0">
                                          <p:val>
                                            <p:fltVal val="0"/>
                                          </p:val>
                                        </p:tav>
                                        <p:tav tm="100000">
                                          <p:val>
                                            <p:strVal val="#ppt_w"/>
                                          </p:val>
                                        </p:tav>
                                      </p:tavLst>
                                    </p:anim>
                                    <p:anim calcmode="lin" valueType="num">
                                      <p:cBhvr>
                                        <p:cTn id="93" dur="500" fill="hold"/>
                                        <p:tgtEl>
                                          <p:spTgt spid="434"/>
                                        </p:tgtEl>
                                        <p:attrNameLst>
                                          <p:attrName>ppt_h</p:attrName>
                                        </p:attrNameLst>
                                      </p:cBhvr>
                                      <p:tavLst>
                                        <p:tav tm="0">
                                          <p:val>
                                            <p:fltVal val="0"/>
                                          </p:val>
                                        </p:tav>
                                        <p:tav tm="100000">
                                          <p:val>
                                            <p:strVal val="#ppt_h"/>
                                          </p:val>
                                        </p:tav>
                                      </p:tavLst>
                                    </p:anim>
                                    <p:animEffect transition="in" filter="fade">
                                      <p:cBhvr>
                                        <p:cTn id="94" dur="500"/>
                                        <p:tgtEl>
                                          <p:spTgt spid="434"/>
                                        </p:tgtEl>
                                      </p:cBhvr>
                                    </p:animEffect>
                                  </p:childTnLst>
                                </p:cTn>
                              </p:par>
                              <p:par>
                                <p:cTn id="95" presetID="53" presetClass="entr" presetSubtype="16" fill="hold" grpId="0" nodeType="withEffect">
                                  <p:stCondLst>
                                    <p:cond delay="750"/>
                                  </p:stCondLst>
                                  <p:childTnLst>
                                    <p:set>
                                      <p:cBhvr>
                                        <p:cTn id="96" dur="1" fill="hold">
                                          <p:stCondLst>
                                            <p:cond delay="0"/>
                                          </p:stCondLst>
                                        </p:cTn>
                                        <p:tgtEl>
                                          <p:spTgt spid="402"/>
                                        </p:tgtEl>
                                        <p:attrNameLst>
                                          <p:attrName>style.visibility</p:attrName>
                                        </p:attrNameLst>
                                      </p:cBhvr>
                                      <p:to>
                                        <p:strVal val="visible"/>
                                      </p:to>
                                    </p:set>
                                    <p:anim calcmode="lin" valueType="num">
                                      <p:cBhvr>
                                        <p:cTn id="97" dur="500" fill="hold"/>
                                        <p:tgtEl>
                                          <p:spTgt spid="402"/>
                                        </p:tgtEl>
                                        <p:attrNameLst>
                                          <p:attrName>ppt_w</p:attrName>
                                        </p:attrNameLst>
                                      </p:cBhvr>
                                      <p:tavLst>
                                        <p:tav tm="0">
                                          <p:val>
                                            <p:fltVal val="0"/>
                                          </p:val>
                                        </p:tav>
                                        <p:tav tm="100000">
                                          <p:val>
                                            <p:strVal val="#ppt_w"/>
                                          </p:val>
                                        </p:tav>
                                      </p:tavLst>
                                    </p:anim>
                                    <p:anim calcmode="lin" valueType="num">
                                      <p:cBhvr>
                                        <p:cTn id="98" dur="500" fill="hold"/>
                                        <p:tgtEl>
                                          <p:spTgt spid="402"/>
                                        </p:tgtEl>
                                        <p:attrNameLst>
                                          <p:attrName>ppt_h</p:attrName>
                                        </p:attrNameLst>
                                      </p:cBhvr>
                                      <p:tavLst>
                                        <p:tav tm="0">
                                          <p:val>
                                            <p:fltVal val="0"/>
                                          </p:val>
                                        </p:tav>
                                        <p:tav tm="100000">
                                          <p:val>
                                            <p:strVal val="#ppt_h"/>
                                          </p:val>
                                        </p:tav>
                                      </p:tavLst>
                                    </p:anim>
                                    <p:animEffect transition="in" filter="fade">
                                      <p:cBhvr>
                                        <p:cTn id="99" dur="500"/>
                                        <p:tgtEl>
                                          <p:spTgt spid="402"/>
                                        </p:tgtEl>
                                      </p:cBhvr>
                                    </p:animEffect>
                                  </p:childTnLst>
                                </p:cTn>
                              </p:par>
                              <p:par>
                                <p:cTn id="100" presetID="53" presetClass="entr" presetSubtype="16" fill="hold" grpId="0" nodeType="withEffect">
                                  <p:stCondLst>
                                    <p:cond delay="750"/>
                                  </p:stCondLst>
                                  <p:childTnLst>
                                    <p:set>
                                      <p:cBhvr>
                                        <p:cTn id="101" dur="1" fill="hold">
                                          <p:stCondLst>
                                            <p:cond delay="0"/>
                                          </p:stCondLst>
                                        </p:cTn>
                                        <p:tgtEl>
                                          <p:spTgt spid="414"/>
                                        </p:tgtEl>
                                        <p:attrNameLst>
                                          <p:attrName>style.visibility</p:attrName>
                                        </p:attrNameLst>
                                      </p:cBhvr>
                                      <p:to>
                                        <p:strVal val="visible"/>
                                      </p:to>
                                    </p:set>
                                    <p:anim calcmode="lin" valueType="num">
                                      <p:cBhvr>
                                        <p:cTn id="102" dur="500" fill="hold"/>
                                        <p:tgtEl>
                                          <p:spTgt spid="414"/>
                                        </p:tgtEl>
                                        <p:attrNameLst>
                                          <p:attrName>ppt_w</p:attrName>
                                        </p:attrNameLst>
                                      </p:cBhvr>
                                      <p:tavLst>
                                        <p:tav tm="0">
                                          <p:val>
                                            <p:fltVal val="0"/>
                                          </p:val>
                                        </p:tav>
                                        <p:tav tm="100000">
                                          <p:val>
                                            <p:strVal val="#ppt_w"/>
                                          </p:val>
                                        </p:tav>
                                      </p:tavLst>
                                    </p:anim>
                                    <p:anim calcmode="lin" valueType="num">
                                      <p:cBhvr>
                                        <p:cTn id="103" dur="500" fill="hold"/>
                                        <p:tgtEl>
                                          <p:spTgt spid="414"/>
                                        </p:tgtEl>
                                        <p:attrNameLst>
                                          <p:attrName>ppt_h</p:attrName>
                                        </p:attrNameLst>
                                      </p:cBhvr>
                                      <p:tavLst>
                                        <p:tav tm="0">
                                          <p:val>
                                            <p:fltVal val="0"/>
                                          </p:val>
                                        </p:tav>
                                        <p:tav tm="100000">
                                          <p:val>
                                            <p:strVal val="#ppt_h"/>
                                          </p:val>
                                        </p:tav>
                                      </p:tavLst>
                                    </p:anim>
                                    <p:animEffect transition="in" filter="fade">
                                      <p:cBhvr>
                                        <p:cTn id="104" dur="500"/>
                                        <p:tgtEl>
                                          <p:spTgt spid="414"/>
                                        </p:tgtEl>
                                      </p:cBhvr>
                                    </p:animEffect>
                                  </p:childTnLst>
                                </p:cTn>
                              </p:par>
                              <p:par>
                                <p:cTn id="105" presetID="53" presetClass="entr" presetSubtype="16" fill="hold" grpId="0" nodeType="withEffect">
                                  <p:stCondLst>
                                    <p:cond delay="750"/>
                                  </p:stCondLst>
                                  <p:childTnLst>
                                    <p:set>
                                      <p:cBhvr>
                                        <p:cTn id="106" dur="1" fill="hold">
                                          <p:stCondLst>
                                            <p:cond delay="0"/>
                                          </p:stCondLst>
                                        </p:cTn>
                                        <p:tgtEl>
                                          <p:spTgt spid="404"/>
                                        </p:tgtEl>
                                        <p:attrNameLst>
                                          <p:attrName>style.visibility</p:attrName>
                                        </p:attrNameLst>
                                      </p:cBhvr>
                                      <p:to>
                                        <p:strVal val="visible"/>
                                      </p:to>
                                    </p:set>
                                    <p:anim calcmode="lin" valueType="num">
                                      <p:cBhvr>
                                        <p:cTn id="107" dur="500" fill="hold"/>
                                        <p:tgtEl>
                                          <p:spTgt spid="404"/>
                                        </p:tgtEl>
                                        <p:attrNameLst>
                                          <p:attrName>ppt_w</p:attrName>
                                        </p:attrNameLst>
                                      </p:cBhvr>
                                      <p:tavLst>
                                        <p:tav tm="0">
                                          <p:val>
                                            <p:fltVal val="0"/>
                                          </p:val>
                                        </p:tav>
                                        <p:tav tm="100000">
                                          <p:val>
                                            <p:strVal val="#ppt_w"/>
                                          </p:val>
                                        </p:tav>
                                      </p:tavLst>
                                    </p:anim>
                                    <p:anim calcmode="lin" valueType="num">
                                      <p:cBhvr>
                                        <p:cTn id="108" dur="500" fill="hold"/>
                                        <p:tgtEl>
                                          <p:spTgt spid="404"/>
                                        </p:tgtEl>
                                        <p:attrNameLst>
                                          <p:attrName>ppt_h</p:attrName>
                                        </p:attrNameLst>
                                      </p:cBhvr>
                                      <p:tavLst>
                                        <p:tav tm="0">
                                          <p:val>
                                            <p:fltVal val="0"/>
                                          </p:val>
                                        </p:tav>
                                        <p:tav tm="100000">
                                          <p:val>
                                            <p:strVal val="#ppt_h"/>
                                          </p:val>
                                        </p:tav>
                                      </p:tavLst>
                                    </p:anim>
                                    <p:animEffect transition="in" filter="fade">
                                      <p:cBhvr>
                                        <p:cTn id="109" dur="500"/>
                                        <p:tgtEl>
                                          <p:spTgt spid="404"/>
                                        </p:tgtEl>
                                      </p:cBhvr>
                                    </p:animEffect>
                                  </p:childTnLst>
                                </p:cTn>
                              </p:par>
                              <p:par>
                                <p:cTn id="110" presetID="53" presetClass="entr" presetSubtype="16" fill="hold" grpId="0" nodeType="withEffect">
                                  <p:stCondLst>
                                    <p:cond delay="750"/>
                                  </p:stCondLst>
                                  <p:childTnLst>
                                    <p:set>
                                      <p:cBhvr>
                                        <p:cTn id="111" dur="1" fill="hold">
                                          <p:stCondLst>
                                            <p:cond delay="0"/>
                                          </p:stCondLst>
                                        </p:cTn>
                                        <p:tgtEl>
                                          <p:spTgt spid="417"/>
                                        </p:tgtEl>
                                        <p:attrNameLst>
                                          <p:attrName>style.visibility</p:attrName>
                                        </p:attrNameLst>
                                      </p:cBhvr>
                                      <p:to>
                                        <p:strVal val="visible"/>
                                      </p:to>
                                    </p:set>
                                    <p:anim calcmode="lin" valueType="num">
                                      <p:cBhvr>
                                        <p:cTn id="112" dur="500" fill="hold"/>
                                        <p:tgtEl>
                                          <p:spTgt spid="417"/>
                                        </p:tgtEl>
                                        <p:attrNameLst>
                                          <p:attrName>ppt_w</p:attrName>
                                        </p:attrNameLst>
                                      </p:cBhvr>
                                      <p:tavLst>
                                        <p:tav tm="0">
                                          <p:val>
                                            <p:fltVal val="0"/>
                                          </p:val>
                                        </p:tav>
                                        <p:tav tm="100000">
                                          <p:val>
                                            <p:strVal val="#ppt_w"/>
                                          </p:val>
                                        </p:tav>
                                      </p:tavLst>
                                    </p:anim>
                                    <p:anim calcmode="lin" valueType="num">
                                      <p:cBhvr>
                                        <p:cTn id="113" dur="500" fill="hold"/>
                                        <p:tgtEl>
                                          <p:spTgt spid="417"/>
                                        </p:tgtEl>
                                        <p:attrNameLst>
                                          <p:attrName>ppt_h</p:attrName>
                                        </p:attrNameLst>
                                      </p:cBhvr>
                                      <p:tavLst>
                                        <p:tav tm="0">
                                          <p:val>
                                            <p:fltVal val="0"/>
                                          </p:val>
                                        </p:tav>
                                        <p:tav tm="100000">
                                          <p:val>
                                            <p:strVal val="#ppt_h"/>
                                          </p:val>
                                        </p:tav>
                                      </p:tavLst>
                                    </p:anim>
                                    <p:animEffect transition="in" filter="fade">
                                      <p:cBhvr>
                                        <p:cTn id="114" dur="500"/>
                                        <p:tgtEl>
                                          <p:spTgt spid="417"/>
                                        </p:tgtEl>
                                      </p:cBhvr>
                                    </p:animEffect>
                                  </p:childTnLst>
                                </p:cTn>
                              </p:par>
                              <p:par>
                                <p:cTn id="115" presetID="53" presetClass="entr" presetSubtype="16" fill="hold" grpId="0" nodeType="withEffect">
                                  <p:stCondLst>
                                    <p:cond delay="750"/>
                                  </p:stCondLst>
                                  <p:childTnLst>
                                    <p:set>
                                      <p:cBhvr>
                                        <p:cTn id="116" dur="1" fill="hold">
                                          <p:stCondLst>
                                            <p:cond delay="0"/>
                                          </p:stCondLst>
                                        </p:cTn>
                                        <p:tgtEl>
                                          <p:spTgt spid="420"/>
                                        </p:tgtEl>
                                        <p:attrNameLst>
                                          <p:attrName>style.visibility</p:attrName>
                                        </p:attrNameLst>
                                      </p:cBhvr>
                                      <p:to>
                                        <p:strVal val="visible"/>
                                      </p:to>
                                    </p:set>
                                    <p:anim calcmode="lin" valueType="num">
                                      <p:cBhvr>
                                        <p:cTn id="117" dur="500" fill="hold"/>
                                        <p:tgtEl>
                                          <p:spTgt spid="420"/>
                                        </p:tgtEl>
                                        <p:attrNameLst>
                                          <p:attrName>ppt_w</p:attrName>
                                        </p:attrNameLst>
                                      </p:cBhvr>
                                      <p:tavLst>
                                        <p:tav tm="0">
                                          <p:val>
                                            <p:fltVal val="0"/>
                                          </p:val>
                                        </p:tav>
                                        <p:tav tm="100000">
                                          <p:val>
                                            <p:strVal val="#ppt_w"/>
                                          </p:val>
                                        </p:tav>
                                      </p:tavLst>
                                    </p:anim>
                                    <p:anim calcmode="lin" valueType="num">
                                      <p:cBhvr>
                                        <p:cTn id="118" dur="500" fill="hold"/>
                                        <p:tgtEl>
                                          <p:spTgt spid="420"/>
                                        </p:tgtEl>
                                        <p:attrNameLst>
                                          <p:attrName>ppt_h</p:attrName>
                                        </p:attrNameLst>
                                      </p:cBhvr>
                                      <p:tavLst>
                                        <p:tav tm="0">
                                          <p:val>
                                            <p:fltVal val="0"/>
                                          </p:val>
                                        </p:tav>
                                        <p:tav tm="100000">
                                          <p:val>
                                            <p:strVal val="#ppt_h"/>
                                          </p:val>
                                        </p:tav>
                                      </p:tavLst>
                                    </p:anim>
                                    <p:animEffect transition="in" filter="fade">
                                      <p:cBhvr>
                                        <p:cTn id="119" dur="500"/>
                                        <p:tgtEl>
                                          <p:spTgt spid="420"/>
                                        </p:tgtEl>
                                      </p:cBhvr>
                                    </p:animEffect>
                                  </p:childTnLst>
                                </p:cTn>
                              </p:par>
                              <p:par>
                                <p:cTn id="120" presetID="53" presetClass="entr" presetSubtype="16" fill="hold" grpId="0" nodeType="withEffect">
                                  <p:stCondLst>
                                    <p:cond delay="750"/>
                                  </p:stCondLst>
                                  <p:childTnLst>
                                    <p:set>
                                      <p:cBhvr>
                                        <p:cTn id="121" dur="1" fill="hold">
                                          <p:stCondLst>
                                            <p:cond delay="0"/>
                                          </p:stCondLst>
                                        </p:cTn>
                                        <p:tgtEl>
                                          <p:spTgt spid="406"/>
                                        </p:tgtEl>
                                        <p:attrNameLst>
                                          <p:attrName>style.visibility</p:attrName>
                                        </p:attrNameLst>
                                      </p:cBhvr>
                                      <p:to>
                                        <p:strVal val="visible"/>
                                      </p:to>
                                    </p:set>
                                    <p:anim calcmode="lin" valueType="num">
                                      <p:cBhvr>
                                        <p:cTn id="122" dur="500" fill="hold"/>
                                        <p:tgtEl>
                                          <p:spTgt spid="406"/>
                                        </p:tgtEl>
                                        <p:attrNameLst>
                                          <p:attrName>ppt_w</p:attrName>
                                        </p:attrNameLst>
                                      </p:cBhvr>
                                      <p:tavLst>
                                        <p:tav tm="0">
                                          <p:val>
                                            <p:fltVal val="0"/>
                                          </p:val>
                                        </p:tav>
                                        <p:tav tm="100000">
                                          <p:val>
                                            <p:strVal val="#ppt_w"/>
                                          </p:val>
                                        </p:tav>
                                      </p:tavLst>
                                    </p:anim>
                                    <p:anim calcmode="lin" valueType="num">
                                      <p:cBhvr>
                                        <p:cTn id="123" dur="500" fill="hold"/>
                                        <p:tgtEl>
                                          <p:spTgt spid="406"/>
                                        </p:tgtEl>
                                        <p:attrNameLst>
                                          <p:attrName>ppt_h</p:attrName>
                                        </p:attrNameLst>
                                      </p:cBhvr>
                                      <p:tavLst>
                                        <p:tav tm="0">
                                          <p:val>
                                            <p:fltVal val="0"/>
                                          </p:val>
                                        </p:tav>
                                        <p:tav tm="100000">
                                          <p:val>
                                            <p:strVal val="#ppt_h"/>
                                          </p:val>
                                        </p:tav>
                                      </p:tavLst>
                                    </p:anim>
                                    <p:animEffect transition="in" filter="fade">
                                      <p:cBhvr>
                                        <p:cTn id="124" dur="500"/>
                                        <p:tgtEl>
                                          <p:spTgt spid="406"/>
                                        </p:tgtEl>
                                      </p:cBhvr>
                                    </p:animEffect>
                                  </p:childTnLst>
                                </p:cTn>
                              </p:par>
                              <p:par>
                                <p:cTn id="125" presetID="53" presetClass="entr" presetSubtype="16" fill="hold" grpId="0" nodeType="withEffect">
                                  <p:stCondLst>
                                    <p:cond delay="750"/>
                                  </p:stCondLst>
                                  <p:childTnLst>
                                    <p:set>
                                      <p:cBhvr>
                                        <p:cTn id="126" dur="1" fill="hold">
                                          <p:stCondLst>
                                            <p:cond delay="0"/>
                                          </p:stCondLst>
                                        </p:cTn>
                                        <p:tgtEl>
                                          <p:spTgt spid="405"/>
                                        </p:tgtEl>
                                        <p:attrNameLst>
                                          <p:attrName>style.visibility</p:attrName>
                                        </p:attrNameLst>
                                      </p:cBhvr>
                                      <p:to>
                                        <p:strVal val="visible"/>
                                      </p:to>
                                    </p:set>
                                    <p:anim calcmode="lin" valueType="num">
                                      <p:cBhvr>
                                        <p:cTn id="127" dur="500" fill="hold"/>
                                        <p:tgtEl>
                                          <p:spTgt spid="405"/>
                                        </p:tgtEl>
                                        <p:attrNameLst>
                                          <p:attrName>ppt_w</p:attrName>
                                        </p:attrNameLst>
                                      </p:cBhvr>
                                      <p:tavLst>
                                        <p:tav tm="0">
                                          <p:val>
                                            <p:fltVal val="0"/>
                                          </p:val>
                                        </p:tav>
                                        <p:tav tm="100000">
                                          <p:val>
                                            <p:strVal val="#ppt_w"/>
                                          </p:val>
                                        </p:tav>
                                      </p:tavLst>
                                    </p:anim>
                                    <p:anim calcmode="lin" valueType="num">
                                      <p:cBhvr>
                                        <p:cTn id="128" dur="500" fill="hold"/>
                                        <p:tgtEl>
                                          <p:spTgt spid="405"/>
                                        </p:tgtEl>
                                        <p:attrNameLst>
                                          <p:attrName>ppt_h</p:attrName>
                                        </p:attrNameLst>
                                      </p:cBhvr>
                                      <p:tavLst>
                                        <p:tav tm="0">
                                          <p:val>
                                            <p:fltVal val="0"/>
                                          </p:val>
                                        </p:tav>
                                        <p:tav tm="100000">
                                          <p:val>
                                            <p:strVal val="#ppt_h"/>
                                          </p:val>
                                        </p:tav>
                                      </p:tavLst>
                                    </p:anim>
                                    <p:animEffect transition="in" filter="fade">
                                      <p:cBhvr>
                                        <p:cTn id="129" dur="500"/>
                                        <p:tgtEl>
                                          <p:spTgt spid="405"/>
                                        </p:tgtEl>
                                      </p:cBhvr>
                                    </p:animEffect>
                                  </p:childTnLst>
                                </p:cTn>
                              </p:par>
                              <p:par>
                                <p:cTn id="130" presetID="53" presetClass="entr" presetSubtype="16" fill="hold" grpId="0" nodeType="withEffect">
                                  <p:stCondLst>
                                    <p:cond delay="750"/>
                                  </p:stCondLst>
                                  <p:childTnLst>
                                    <p:set>
                                      <p:cBhvr>
                                        <p:cTn id="131" dur="1" fill="hold">
                                          <p:stCondLst>
                                            <p:cond delay="0"/>
                                          </p:stCondLst>
                                        </p:cTn>
                                        <p:tgtEl>
                                          <p:spTgt spid="407"/>
                                        </p:tgtEl>
                                        <p:attrNameLst>
                                          <p:attrName>style.visibility</p:attrName>
                                        </p:attrNameLst>
                                      </p:cBhvr>
                                      <p:to>
                                        <p:strVal val="visible"/>
                                      </p:to>
                                    </p:set>
                                    <p:anim calcmode="lin" valueType="num">
                                      <p:cBhvr>
                                        <p:cTn id="132" dur="500" fill="hold"/>
                                        <p:tgtEl>
                                          <p:spTgt spid="407"/>
                                        </p:tgtEl>
                                        <p:attrNameLst>
                                          <p:attrName>ppt_w</p:attrName>
                                        </p:attrNameLst>
                                      </p:cBhvr>
                                      <p:tavLst>
                                        <p:tav tm="0">
                                          <p:val>
                                            <p:fltVal val="0"/>
                                          </p:val>
                                        </p:tav>
                                        <p:tav tm="100000">
                                          <p:val>
                                            <p:strVal val="#ppt_w"/>
                                          </p:val>
                                        </p:tav>
                                      </p:tavLst>
                                    </p:anim>
                                    <p:anim calcmode="lin" valueType="num">
                                      <p:cBhvr>
                                        <p:cTn id="133" dur="500" fill="hold"/>
                                        <p:tgtEl>
                                          <p:spTgt spid="407"/>
                                        </p:tgtEl>
                                        <p:attrNameLst>
                                          <p:attrName>ppt_h</p:attrName>
                                        </p:attrNameLst>
                                      </p:cBhvr>
                                      <p:tavLst>
                                        <p:tav tm="0">
                                          <p:val>
                                            <p:fltVal val="0"/>
                                          </p:val>
                                        </p:tav>
                                        <p:tav tm="100000">
                                          <p:val>
                                            <p:strVal val="#ppt_h"/>
                                          </p:val>
                                        </p:tav>
                                      </p:tavLst>
                                    </p:anim>
                                    <p:animEffect transition="in" filter="fade">
                                      <p:cBhvr>
                                        <p:cTn id="134" dur="500"/>
                                        <p:tgtEl>
                                          <p:spTgt spid="407"/>
                                        </p:tgtEl>
                                      </p:cBhvr>
                                    </p:animEffect>
                                  </p:childTnLst>
                                </p:cTn>
                              </p:par>
                              <p:par>
                                <p:cTn id="135" presetID="53" presetClass="entr" presetSubtype="16" fill="hold" grpId="0" nodeType="withEffect">
                                  <p:stCondLst>
                                    <p:cond delay="750"/>
                                  </p:stCondLst>
                                  <p:childTnLst>
                                    <p:set>
                                      <p:cBhvr>
                                        <p:cTn id="136" dur="1" fill="hold">
                                          <p:stCondLst>
                                            <p:cond delay="0"/>
                                          </p:stCondLst>
                                        </p:cTn>
                                        <p:tgtEl>
                                          <p:spTgt spid="423"/>
                                        </p:tgtEl>
                                        <p:attrNameLst>
                                          <p:attrName>style.visibility</p:attrName>
                                        </p:attrNameLst>
                                      </p:cBhvr>
                                      <p:to>
                                        <p:strVal val="visible"/>
                                      </p:to>
                                    </p:set>
                                    <p:anim calcmode="lin" valueType="num">
                                      <p:cBhvr>
                                        <p:cTn id="137" dur="500" fill="hold"/>
                                        <p:tgtEl>
                                          <p:spTgt spid="423"/>
                                        </p:tgtEl>
                                        <p:attrNameLst>
                                          <p:attrName>ppt_w</p:attrName>
                                        </p:attrNameLst>
                                      </p:cBhvr>
                                      <p:tavLst>
                                        <p:tav tm="0">
                                          <p:val>
                                            <p:fltVal val="0"/>
                                          </p:val>
                                        </p:tav>
                                        <p:tav tm="100000">
                                          <p:val>
                                            <p:strVal val="#ppt_w"/>
                                          </p:val>
                                        </p:tav>
                                      </p:tavLst>
                                    </p:anim>
                                    <p:anim calcmode="lin" valueType="num">
                                      <p:cBhvr>
                                        <p:cTn id="138" dur="500" fill="hold"/>
                                        <p:tgtEl>
                                          <p:spTgt spid="423"/>
                                        </p:tgtEl>
                                        <p:attrNameLst>
                                          <p:attrName>ppt_h</p:attrName>
                                        </p:attrNameLst>
                                      </p:cBhvr>
                                      <p:tavLst>
                                        <p:tav tm="0">
                                          <p:val>
                                            <p:fltVal val="0"/>
                                          </p:val>
                                        </p:tav>
                                        <p:tav tm="100000">
                                          <p:val>
                                            <p:strVal val="#ppt_h"/>
                                          </p:val>
                                        </p:tav>
                                      </p:tavLst>
                                    </p:anim>
                                    <p:animEffect transition="in" filter="fade">
                                      <p:cBhvr>
                                        <p:cTn id="139" dur="500"/>
                                        <p:tgtEl>
                                          <p:spTgt spid="423"/>
                                        </p:tgtEl>
                                      </p:cBhvr>
                                    </p:animEffect>
                                  </p:childTnLst>
                                </p:cTn>
                              </p:par>
                              <p:par>
                                <p:cTn id="140" presetID="53" presetClass="entr" presetSubtype="16" fill="hold" grpId="0" nodeType="withEffect">
                                  <p:stCondLst>
                                    <p:cond delay="750"/>
                                  </p:stCondLst>
                                  <p:childTnLst>
                                    <p:set>
                                      <p:cBhvr>
                                        <p:cTn id="141" dur="1" fill="hold">
                                          <p:stCondLst>
                                            <p:cond delay="0"/>
                                          </p:stCondLst>
                                        </p:cTn>
                                        <p:tgtEl>
                                          <p:spTgt spid="408"/>
                                        </p:tgtEl>
                                        <p:attrNameLst>
                                          <p:attrName>style.visibility</p:attrName>
                                        </p:attrNameLst>
                                      </p:cBhvr>
                                      <p:to>
                                        <p:strVal val="visible"/>
                                      </p:to>
                                    </p:set>
                                    <p:anim calcmode="lin" valueType="num">
                                      <p:cBhvr>
                                        <p:cTn id="142" dur="500" fill="hold"/>
                                        <p:tgtEl>
                                          <p:spTgt spid="408"/>
                                        </p:tgtEl>
                                        <p:attrNameLst>
                                          <p:attrName>ppt_w</p:attrName>
                                        </p:attrNameLst>
                                      </p:cBhvr>
                                      <p:tavLst>
                                        <p:tav tm="0">
                                          <p:val>
                                            <p:fltVal val="0"/>
                                          </p:val>
                                        </p:tav>
                                        <p:tav tm="100000">
                                          <p:val>
                                            <p:strVal val="#ppt_w"/>
                                          </p:val>
                                        </p:tav>
                                      </p:tavLst>
                                    </p:anim>
                                    <p:anim calcmode="lin" valueType="num">
                                      <p:cBhvr>
                                        <p:cTn id="143" dur="500" fill="hold"/>
                                        <p:tgtEl>
                                          <p:spTgt spid="408"/>
                                        </p:tgtEl>
                                        <p:attrNameLst>
                                          <p:attrName>ppt_h</p:attrName>
                                        </p:attrNameLst>
                                      </p:cBhvr>
                                      <p:tavLst>
                                        <p:tav tm="0">
                                          <p:val>
                                            <p:fltVal val="0"/>
                                          </p:val>
                                        </p:tav>
                                        <p:tav tm="100000">
                                          <p:val>
                                            <p:strVal val="#ppt_h"/>
                                          </p:val>
                                        </p:tav>
                                      </p:tavLst>
                                    </p:anim>
                                    <p:animEffect transition="in" filter="fade">
                                      <p:cBhvr>
                                        <p:cTn id="144" dur="500"/>
                                        <p:tgtEl>
                                          <p:spTgt spid="408"/>
                                        </p:tgtEl>
                                      </p:cBhvr>
                                    </p:animEffect>
                                  </p:childTnLst>
                                </p:cTn>
                              </p:par>
                              <p:par>
                                <p:cTn id="145" presetID="53" presetClass="entr" presetSubtype="16" fill="hold" grpId="0" nodeType="withEffect">
                                  <p:stCondLst>
                                    <p:cond delay="750"/>
                                  </p:stCondLst>
                                  <p:childTnLst>
                                    <p:set>
                                      <p:cBhvr>
                                        <p:cTn id="146" dur="1" fill="hold">
                                          <p:stCondLst>
                                            <p:cond delay="0"/>
                                          </p:stCondLst>
                                        </p:cTn>
                                        <p:tgtEl>
                                          <p:spTgt spid="435"/>
                                        </p:tgtEl>
                                        <p:attrNameLst>
                                          <p:attrName>style.visibility</p:attrName>
                                        </p:attrNameLst>
                                      </p:cBhvr>
                                      <p:to>
                                        <p:strVal val="visible"/>
                                      </p:to>
                                    </p:set>
                                    <p:anim calcmode="lin" valueType="num">
                                      <p:cBhvr>
                                        <p:cTn id="147" dur="500" fill="hold"/>
                                        <p:tgtEl>
                                          <p:spTgt spid="435"/>
                                        </p:tgtEl>
                                        <p:attrNameLst>
                                          <p:attrName>ppt_w</p:attrName>
                                        </p:attrNameLst>
                                      </p:cBhvr>
                                      <p:tavLst>
                                        <p:tav tm="0">
                                          <p:val>
                                            <p:fltVal val="0"/>
                                          </p:val>
                                        </p:tav>
                                        <p:tav tm="100000">
                                          <p:val>
                                            <p:strVal val="#ppt_w"/>
                                          </p:val>
                                        </p:tav>
                                      </p:tavLst>
                                    </p:anim>
                                    <p:anim calcmode="lin" valueType="num">
                                      <p:cBhvr>
                                        <p:cTn id="148" dur="500" fill="hold"/>
                                        <p:tgtEl>
                                          <p:spTgt spid="435"/>
                                        </p:tgtEl>
                                        <p:attrNameLst>
                                          <p:attrName>ppt_h</p:attrName>
                                        </p:attrNameLst>
                                      </p:cBhvr>
                                      <p:tavLst>
                                        <p:tav tm="0">
                                          <p:val>
                                            <p:fltVal val="0"/>
                                          </p:val>
                                        </p:tav>
                                        <p:tav tm="100000">
                                          <p:val>
                                            <p:strVal val="#ppt_h"/>
                                          </p:val>
                                        </p:tav>
                                      </p:tavLst>
                                    </p:anim>
                                    <p:animEffect transition="in" filter="fade">
                                      <p:cBhvr>
                                        <p:cTn id="149" dur="500"/>
                                        <p:tgtEl>
                                          <p:spTgt spid="435"/>
                                        </p:tgtEl>
                                      </p:cBhvr>
                                    </p:animEffect>
                                  </p:childTnLst>
                                </p:cTn>
                              </p:par>
                              <p:par>
                                <p:cTn id="150" presetID="53" presetClass="entr" presetSubtype="16" fill="hold" grpId="0" nodeType="withEffect">
                                  <p:stCondLst>
                                    <p:cond delay="750"/>
                                  </p:stCondLst>
                                  <p:childTnLst>
                                    <p:set>
                                      <p:cBhvr>
                                        <p:cTn id="151" dur="1" fill="hold">
                                          <p:stCondLst>
                                            <p:cond delay="0"/>
                                          </p:stCondLst>
                                        </p:cTn>
                                        <p:tgtEl>
                                          <p:spTgt spid="409"/>
                                        </p:tgtEl>
                                        <p:attrNameLst>
                                          <p:attrName>style.visibility</p:attrName>
                                        </p:attrNameLst>
                                      </p:cBhvr>
                                      <p:to>
                                        <p:strVal val="visible"/>
                                      </p:to>
                                    </p:set>
                                    <p:anim calcmode="lin" valueType="num">
                                      <p:cBhvr>
                                        <p:cTn id="152" dur="500" fill="hold"/>
                                        <p:tgtEl>
                                          <p:spTgt spid="409"/>
                                        </p:tgtEl>
                                        <p:attrNameLst>
                                          <p:attrName>ppt_w</p:attrName>
                                        </p:attrNameLst>
                                      </p:cBhvr>
                                      <p:tavLst>
                                        <p:tav tm="0">
                                          <p:val>
                                            <p:fltVal val="0"/>
                                          </p:val>
                                        </p:tav>
                                        <p:tav tm="100000">
                                          <p:val>
                                            <p:strVal val="#ppt_w"/>
                                          </p:val>
                                        </p:tav>
                                      </p:tavLst>
                                    </p:anim>
                                    <p:anim calcmode="lin" valueType="num">
                                      <p:cBhvr>
                                        <p:cTn id="153" dur="500" fill="hold"/>
                                        <p:tgtEl>
                                          <p:spTgt spid="409"/>
                                        </p:tgtEl>
                                        <p:attrNameLst>
                                          <p:attrName>ppt_h</p:attrName>
                                        </p:attrNameLst>
                                      </p:cBhvr>
                                      <p:tavLst>
                                        <p:tav tm="0">
                                          <p:val>
                                            <p:fltVal val="0"/>
                                          </p:val>
                                        </p:tav>
                                        <p:tav tm="100000">
                                          <p:val>
                                            <p:strVal val="#ppt_h"/>
                                          </p:val>
                                        </p:tav>
                                      </p:tavLst>
                                    </p:anim>
                                    <p:animEffect transition="in" filter="fade">
                                      <p:cBhvr>
                                        <p:cTn id="154" dur="500"/>
                                        <p:tgtEl>
                                          <p:spTgt spid="409"/>
                                        </p:tgtEl>
                                      </p:cBhvr>
                                    </p:animEffect>
                                  </p:childTnLst>
                                </p:cTn>
                              </p:par>
                              <p:par>
                                <p:cTn id="155" presetID="16" presetClass="entr" presetSubtype="37" fill="hold" nodeType="withEffect">
                                  <p:stCondLst>
                                    <p:cond delay="500"/>
                                  </p:stCondLst>
                                  <p:childTnLst>
                                    <p:set>
                                      <p:cBhvr>
                                        <p:cTn id="156" dur="1" fill="hold">
                                          <p:stCondLst>
                                            <p:cond delay="0"/>
                                          </p:stCondLst>
                                        </p:cTn>
                                        <p:tgtEl>
                                          <p:spTgt spid="401"/>
                                        </p:tgtEl>
                                        <p:attrNameLst>
                                          <p:attrName>style.visibility</p:attrName>
                                        </p:attrNameLst>
                                      </p:cBhvr>
                                      <p:to>
                                        <p:strVal val="visible"/>
                                      </p:to>
                                    </p:set>
                                    <p:animEffect transition="in" filter="barn(outVertical)">
                                      <p:cBhvr>
                                        <p:cTn id="157" dur="1000"/>
                                        <p:tgtEl>
                                          <p:spTgt spid="401"/>
                                        </p:tgtEl>
                                      </p:cBhvr>
                                    </p:animEffect>
                                  </p:childTnLst>
                                </p:cTn>
                              </p:par>
                              <p:par>
                                <p:cTn id="158" presetID="10" presetClass="entr" presetSubtype="0" fill="hold" grpId="0" nodeType="withEffect">
                                  <p:stCondLst>
                                    <p:cond delay="500"/>
                                  </p:stCondLst>
                                  <p:childTnLst>
                                    <p:set>
                                      <p:cBhvr>
                                        <p:cTn id="159" dur="1" fill="hold">
                                          <p:stCondLst>
                                            <p:cond delay="0"/>
                                          </p:stCondLst>
                                        </p:cTn>
                                        <p:tgtEl>
                                          <p:spTgt spid="426"/>
                                        </p:tgtEl>
                                        <p:attrNameLst>
                                          <p:attrName>style.visibility</p:attrName>
                                        </p:attrNameLst>
                                      </p:cBhvr>
                                      <p:to>
                                        <p:strVal val="visible"/>
                                      </p:to>
                                    </p:set>
                                    <p:animEffect transition="in" filter="fade">
                                      <p:cBhvr>
                                        <p:cTn id="160" dur="500"/>
                                        <p:tgtEl>
                                          <p:spTgt spid="426"/>
                                        </p:tgtEl>
                                      </p:cBhvr>
                                    </p:animEffect>
                                  </p:childTnLst>
                                </p:cTn>
                              </p:par>
                              <p:par>
                                <p:cTn id="161" presetID="63" presetClass="path" presetSubtype="0" decel="50000" fill="hold" grpId="1" nodeType="withEffect">
                                  <p:stCondLst>
                                    <p:cond delay="500"/>
                                  </p:stCondLst>
                                  <p:childTnLst>
                                    <p:animMotion origin="layout" path="M 0.01523 3.7037E-6 L -0.10886 3.7037E-6 " pathEditMode="relative" rAng="0" ptsTypes="AA">
                                      <p:cBhvr>
                                        <p:cTn id="162" dur="750" spd="-100000" fill="hold"/>
                                        <p:tgtEl>
                                          <p:spTgt spid="426"/>
                                        </p:tgtEl>
                                        <p:attrNameLst>
                                          <p:attrName>ppt_x</p:attrName>
                                          <p:attrName>ppt_y</p:attrName>
                                        </p:attrNameLst>
                                      </p:cBhvr>
                                      <p:rCtr x="-6211" y="0"/>
                                    </p:animMotion>
                                  </p:childTnLst>
                                </p:cTn>
                              </p:par>
                              <p:par>
                                <p:cTn id="163" presetID="35" presetClass="path" presetSubtype="0" accel="50000" decel="50000" fill="hold" grpId="2" nodeType="withEffect">
                                  <p:stCondLst>
                                    <p:cond delay="1250"/>
                                  </p:stCondLst>
                                  <p:childTnLst>
                                    <p:animMotion origin="layout" path="M 0.01601 3.7037E-6 L 3.95833E-6 3.7037E-6 " pathEditMode="relative" rAng="0" ptsTypes="AA">
                                      <p:cBhvr>
                                        <p:cTn id="164" dur="750" fill="hold"/>
                                        <p:tgtEl>
                                          <p:spTgt spid="426"/>
                                        </p:tgtEl>
                                        <p:attrNameLst>
                                          <p:attrName>ppt_x</p:attrName>
                                          <p:attrName>ppt_y</p:attrName>
                                        </p:attrNameLst>
                                      </p:cBhvr>
                                      <p:rCtr x="-807" y="0"/>
                                    </p:animMotion>
                                  </p:childTnLst>
                                </p:cTn>
                              </p:par>
                              <p:par>
                                <p:cTn id="165" presetID="10" presetClass="entr" presetSubtype="0" fill="hold" grpId="0" nodeType="withEffect">
                                  <p:stCondLst>
                                    <p:cond delay="500"/>
                                  </p:stCondLst>
                                  <p:childTnLst>
                                    <p:set>
                                      <p:cBhvr>
                                        <p:cTn id="166" dur="1" fill="hold">
                                          <p:stCondLst>
                                            <p:cond delay="0"/>
                                          </p:stCondLst>
                                        </p:cTn>
                                        <p:tgtEl>
                                          <p:spTgt spid="428"/>
                                        </p:tgtEl>
                                        <p:attrNameLst>
                                          <p:attrName>style.visibility</p:attrName>
                                        </p:attrNameLst>
                                      </p:cBhvr>
                                      <p:to>
                                        <p:strVal val="visible"/>
                                      </p:to>
                                    </p:set>
                                    <p:animEffect transition="in" filter="fade">
                                      <p:cBhvr>
                                        <p:cTn id="167" dur="500"/>
                                        <p:tgtEl>
                                          <p:spTgt spid="428"/>
                                        </p:tgtEl>
                                      </p:cBhvr>
                                    </p:animEffect>
                                  </p:childTnLst>
                                </p:cTn>
                              </p:par>
                              <p:par>
                                <p:cTn id="168" presetID="64" presetClass="path" presetSubtype="0" decel="30000" fill="hold" grpId="1" nodeType="withEffect">
                                  <p:stCondLst>
                                    <p:cond delay="500"/>
                                  </p:stCondLst>
                                  <p:childTnLst>
                                    <p:animMotion origin="layout" path="M 1.11022E-16 0.03889 L 1.11022E-16 -0.14815 " pathEditMode="relative" rAng="0" ptsTypes="AA">
                                      <p:cBhvr>
                                        <p:cTn id="169" dur="750" spd="-100000" fill="hold"/>
                                        <p:tgtEl>
                                          <p:spTgt spid="428"/>
                                        </p:tgtEl>
                                        <p:attrNameLst>
                                          <p:attrName>ppt_x</p:attrName>
                                          <p:attrName>ppt_y</p:attrName>
                                        </p:attrNameLst>
                                      </p:cBhvr>
                                      <p:rCtr x="0" y="-9352"/>
                                    </p:animMotion>
                                  </p:childTnLst>
                                </p:cTn>
                              </p:par>
                              <p:par>
                                <p:cTn id="170" presetID="64" presetClass="path" presetSubtype="0" accel="30000" decel="30000" fill="hold" grpId="2" nodeType="withEffect">
                                  <p:stCondLst>
                                    <p:cond delay="1250"/>
                                  </p:stCondLst>
                                  <p:childTnLst>
                                    <p:animMotion origin="layout" path="M 3.95833E-6 0.03842 L 3.95833E-6 2.96296E-6 " pathEditMode="relative" rAng="0" ptsTypes="AA">
                                      <p:cBhvr>
                                        <p:cTn id="171" dur="750" fill="hold"/>
                                        <p:tgtEl>
                                          <p:spTgt spid="428"/>
                                        </p:tgtEl>
                                        <p:attrNameLst>
                                          <p:attrName>ppt_x</p:attrName>
                                          <p:attrName>ppt_y</p:attrName>
                                        </p:attrNameLst>
                                      </p:cBhvr>
                                      <p:rCtr x="0" y="-1921"/>
                                    </p:animMotion>
                                  </p:childTnLst>
                                </p:cTn>
                              </p:par>
                              <p:par>
                                <p:cTn id="172" presetID="10" presetClass="entr" presetSubtype="0" fill="hold" grpId="0" nodeType="withEffect">
                                  <p:stCondLst>
                                    <p:cond delay="500"/>
                                  </p:stCondLst>
                                  <p:childTnLst>
                                    <p:set>
                                      <p:cBhvr>
                                        <p:cTn id="173" dur="1" fill="hold">
                                          <p:stCondLst>
                                            <p:cond delay="0"/>
                                          </p:stCondLst>
                                        </p:cTn>
                                        <p:tgtEl>
                                          <p:spTgt spid="427"/>
                                        </p:tgtEl>
                                        <p:attrNameLst>
                                          <p:attrName>style.visibility</p:attrName>
                                        </p:attrNameLst>
                                      </p:cBhvr>
                                      <p:to>
                                        <p:strVal val="visible"/>
                                      </p:to>
                                    </p:set>
                                    <p:animEffect transition="in" filter="fade">
                                      <p:cBhvr>
                                        <p:cTn id="174" dur="500"/>
                                        <p:tgtEl>
                                          <p:spTgt spid="427"/>
                                        </p:tgtEl>
                                      </p:cBhvr>
                                    </p:animEffect>
                                  </p:childTnLst>
                                </p:cTn>
                              </p:par>
                              <p:par>
                                <p:cTn id="175" presetID="42" presetClass="path" presetSubtype="0" decel="30000" fill="hold" grpId="1" nodeType="withEffect">
                                  <p:stCondLst>
                                    <p:cond delay="500"/>
                                  </p:stCondLst>
                                  <p:childTnLst>
                                    <p:animMotion origin="layout" path="M -6.25E-7 -0.03982 L -6.25E-7 0.14814 " pathEditMode="relative" rAng="0" ptsTypes="AA">
                                      <p:cBhvr>
                                        <p:cTn id="176" dur="750" spd="-100000" fill="hold"/>
                                        <p:tgtEl>
                                          <p:spTgt spid="427"/>
                                        </p:tgtEl>
                                        <p:attrNameLst>
                                          <p:attrName>ppt_x</p:attrName>
                                          <p:attrName>ppt_y</p:attrName>
                                        </p:attrNameLst>
                                      </p:cBhvr>
                                      <p:rCtr x="0" y="9398"/>
                                    </p:animMotion>
                                  </p:childTnLst>
                                </p:cTn>
                              </p:par>
                              <p:par>
                                <p:cTn id="177" presetID="42" presetClass="path" presetSubtype="0" accel="30000" decel="30000" fill="hold" grpId="2" nodeType="withEffect">
                                  <p:stCondLst>
                                    <p:cond delay="1250"/>
                                  </p:stCondLst>
                                  <p:childTnLst>
                                    <p:animMotion origin="layout" path="M -6.25E-7 -0.03982 L -6.25E-7 4.44444E-6 " pathEditMode="relative" rAng="0" ptsTypes="AA">
                                      <p:cBhvr>
                                        <p:cTn id="178" dur="750" fill="hold"/>
                                        <p:tgtEl>
                                          <p:spTgt spid="427"/>
                                        </p:tgtEl>
                                        <p:attrNameLst>
                                          <p:attrName>ppt_x</p:attrName>
                                          <p:attrName>ppt_y</p:attrName>
                                        </p:attrNameLst>
                                      </p:cBhvr>
                                      <p:rCtr x="0" y="1991"/>
                                    </p:animMotion>
                                  </p:childTnLst>
                                </p:cTn>
                              </p:par>
                              <p:par>
                                <p:cTn id="179" presetID="10" presetClass="entr" presetSubtype="0" fill="hold" grpId="0" nodeType="withEffect">
                                  <p:stCondLst>
                                    <p:cond delay="500"/>
                                  </p:stCondLst>
                                  <p:childTnLst>
                                    <p:set>
                                      <p:cBhvr>
                                        <p:cTn id="180" dur="1" fill="hold">
                                          <p:stCondLst>
                                            <p:cond delay="0"/>
                                          </p:stCondLst>
                                        </p:cTn>
                                        <p:tgtEl>
                                          <p:spTgt spid="429"/>
                                        </p:tgtEl>
                                        <p:attrNameLst>
                                          <p:attrName>style.visibility</p:attrName>
                                        </p:attrNameLst>
                                      </p:cBhvr>
                                      <p:to>
                                        <p:strVal val="visible"/>
                                      </p:to>
                                    </p:set>
                                    <p:animEffect transition="in" filter="fade">
                                      <p:cBhvr>
                                        <p:cTn id="181" dur="500"/>
                                        <p:tgtEl>
                                          <p:spTgt spid="429"/>
                                        </p:tgtEl>
                                      </p:cBhvr>
                                    </p:animEffect>
                                  </p:childTnLst>
                                </p:cTn>
                              </p:par>
                              <p:par>
                                <p:cTn id="182" presetID="63" presetClass="path" presetSubtype="0" decel="50000" fill="hold" grpId="1" nodeType="withEffect">
                                  <p:stCondLst>
                                    <p:cond delay="500"/>
                                  </p:stCondLst>
                                  <p:childTnLst>
                                    <p:animMotion origin="layout" path="M -0.02774 -4.07407E-6 L 0.11081 -4.07407E-6 " pathEditMode="relative" rAng="0" ptsTypes="AA">
                                      <p:cBhvr>
                                        <p:cTn id="183" dur="750" spd="-100000" fill="hold"/>
                                        <p:tgtEl>
                                          <p:spTgt spid="429"/>
                                        </p:tgtEl>
                                        <p:attrNameLst>
                                          <p:attrName>ppt_x</p:attrName>
                                          <p:attrName>ppt_y</p:attrName>
                                        </p:attrNameLst>
                                      </p:cBhvr>
                                      <p:rCtr x="6927" y="0"/>
                                    </p:animMotion>
                                  </p:childTnLst>
                                </p:cTn>
                              </p:par>
                              <p:par>
                                <p:cTn id="184" presetID="35" presetClass="path" presetSubtype="0" accel="50000" decel="50000" fill="hold" grpId="2" nodeType="withEffect">
                                  <p:stCondLst>
                                    <p:cond delay="1250"/>
                                  </p:stCondLst>
                                  <p:childTnLst>
                                    <p:animMotion origin="layout" path="M -0.028 -4.07407E-6 L 1.66667E-6 -4.07407E-6 " pathEditMode="relative" rAng="0" ptsTypes="AA">
                                      <p:cBhvr>
                                        <p:cTn id="185" dur="750" fill="hold"/>
                                        <p:tgtEl>
                                          <p:spTgt spid="429"/>
                                        </p:tgtEl>
                                        <p:attrNameLst>
                                          <p:attrName>ppt_x</p:attrName>
                                          <p:attrName>ppt_y</p:attrName>
                                        </p:attrNameLst>
                                      </p:cBhvr>
                                      <p:rCtr x="1393" y="0"/>
                                    </p:animMotion>
                                  </p:childTnLst>
                                </p:cTn>
                              </p:par>
                              <p:par>
                                <p:cTn id="186" presetID="10" presetClass="entr" presetSubtype="0" fill="hold" grpId="0" nodeType="withEffect">
                                  <p:stCondLst>
                                    <p:cond delay="1500"/>
                                  </p:stCondLst>
                                  <p:childTnLst>
                                    <p:set>
                                      <p:cBhvr>
                                        <p:cTn id="187" dur="1" fill="hold">
                                          <p:stCondLst>
                                            <p:cond delay="0"/>
                                          </p:stCondLst>
                                        </p:cTn>
                                        <p:tgtEl>
                                          <p:spTgt spid="431"/>
                                        </p:tgtEl>
                                        <p:attrNameLst>
                                          <p:attrName>style.visibility</p:attrName>
                                        </p:attrNameLst>
                                      </p:cBhvr>
                                      <p:to>
                                        <p:strVal val="visible"/>
                                      </p:to>
                                    </p:set>
                                    <p:animEffect transition="in" filter="fade">
                                      <p:cBhvr>
                                        <p:cTn id="188" dur="750"/>
                                        <p:tgtEl>
                                          <p:spTgt spid="431"/>
                                        </p:tgtEl>
                                      </p:cBhvr>
                                    </p:animEffect>
                                  </p:childTnLst>
                                </p:cTn>
                              </p:par>
                              <p:par>
                                <p:cTn id="189" presetID="10" presetClass="entr" presetSubtype="0" fill="hold" grpId="0" nodeType="withEffect">
                                  <p:stCondLst>
                                    <p:cond delay="1500"/>
                                  </p:stCondLst>
                                  <p:childTnLst>
                                    <p:set>
                                      <p:cBhvr>
                                        <p:cTn id="190" dur="1" fill="hold">
                                          <p:stCondLst>
                                            <p:cond delay="0"/>
                                          </p:stCondLst>
                                        </p:cTn>
                                        <p:tgtEl>
                                          <p:spTgt spid="433"/>
                                        </p:tgtEl>
                                        <p:attrNameLst>
                                          <p:attrName>style.visibility</p:attrName>
                                        </p:attrNameLst>
                                      </p:cBhvr>
                                      <p:to>
                                        <p:strVal val="visible"/>
                                      </p:to>
                                    </p:set>
                                    <p:animEffect transition="in" filter="fade">
                                      <p:cBhvr>
                                        <p:cTn id="191" dur="750"/>
                                        <p:tgtEl>
                                          <p:spTgt spid="433"/>
                                        </p:tgtEl>
                                      </p:cBhvr>
                                    </p:animEffect>
                                  </p:childTnLst>
                                </p:cTn>
                              </p:par>
                              <p:par>
                                <p:cTn id="192" presetID="10" presetClass="entr" presetSubtype="0" fill="hold" grpId="0" nodeType="withEffect">
                                  <p:stCondLst>
                                    <p:cond delay="1500"/>
                                  </p:stCondLst>
                                  <p:childTnLst>
                                    <p:set>
                                      <p:cBhvr>
                                        <p:cTn id="193" dur="1" fill="hold">
                                          <p:stCondLst>
                                            <p:cond delay="0"/>
                                          </p:stCondLst>
                                        </p:cTn>
                                        <p:tgtEl>
                                          <p:spTgt spid="432"/>
                                        </p:tgtEl>
                                        <p:attrNameLst>
                                          <p:attrName>style.visibility</p:attrName>
                                        </p:attrNameLst>
                                      </p:cBhvr>
                                      <p:to>
                                        <p:strVal val="visible"/>
                                      </p:to>
                                    </p:set>
                                    <p:animEffect transition="in" filter="fade">
                                      <p:cBhvr>
                                        <p:cTn id="194" dur="750"/>
                                        <p:tgtEl>
                                          <p:spTgt spid="432"/>
                                        </p:tgtEl>
                                      </p:cBhvr>
                                    </p:animEffect>
                                  </p:childTnLst>
                                </p:cTn>
                              </p:par>
                              <p:par>
                                <p:cTn id="195" presetID="10" presetClass="entr" presetSubtype="0" fill="hold" grpId="0" nodeType="withEffect">
                                  <p:stCondLst>
                                    <p:cond delay="1500"/>
                                  </p:stCondLst>
                                  <p:childTnLst>
                                    <p:set>
                                      <p:cBhvr>
                                        <p:cTn id="196" dur="1" fill="hold">
                                          <p:stCondLst>
                                            <p:cond delay="0"/>
                                          </p:stCondLst>
                                        </p:cTn>
                                        <p:tgtEl>
                                          <p:spTgt spid="430"/>
                                        </p:tgtEl>
                                        <p:attrNameLst>
                                          <p:attrName>style.visibility</p:attrName>
                                        </p:attrNameLst>
                                      </p:cBhvr>
                                      <p:to>
                                        <p:strVal val="visible"/>
                                      </p:to>
                                    </p:set>
                                    <p:animEffect transition="in" filter="fade">
                                      <p:cBhvr>
                                        <p:cTn id="197" dur="750"/>
                                        <p:tgtEl>
                                          <p:spTgt spid="430"/>
                                        </p:tgtEl>
                                      </p:cBhvr>
                                    </p:animEffect>
                                  </p:childTnLst>
                                </p:cTn>
                              </p:par>
                              <p:par>
                                <p:cTn id="198" presetID="10" presetClass="entr" presetSubtype="0" fill="hold" grpId="0" nodeType="withEffect">
                                  <p:stCondLst>
                                    <p:cond delay="500"/>
                                  </p:stCondLst>
                                  <p:childTnLst>
                                    <p:set>
                                      <p:cBhvr>
                                        <p:cTn id="199" dur="1" fill="hold">
                                          <p:stCondLst>
                                            <p:cond delay="0"/>
                                          </p:stCondLst>
                                        </p:cTn>
                                        <p:tgtEl>
                                          <p:spTgt spid="39"/>
                                        </p:tgtEl>
                                        <p:attrNameLst>
                                          <p:attrName>style.visibility</p:attrName>
                                        </p:attrNameLst>
                                      </p:cBhvr>
                                      <p:to>
                                        <p:strVal val="visible"/>
                                      </p:to>
                                    </p:set>
                                    <p:animEffect transition="in" filter="fade">
                                      <p:cBhvr>
                                        <p:cTn id="200" dur="500"/>
                                        <p:tgtEl>
                                          <p:spTgt spid="39"/>
                                        </p:tgtEl>
                                      </p:cBhvr>
                                    </p:animEffect>
                                  </p:childTnLst>
                                </p:cTn>
                              </p:par>
                              <p:par>
                                <p:cTn id="201" presetID="63" presetClass="path" presetSubtype="0" decel="50000" fill="hold" grpId="1" nodeType="withEffect">
                                  <p:stCondLst>
                                    <p:cond delay="500"/>
                                  </p:stCondLst>
                                  <p:childTnLst>
                                    <p:animMotion origin="layout" path="M -0.02774 -4.07407E-6 L 0.11081 -4.07407E-6 " pathEditMode="relative" rAng="0" ptsTypes="AA">
                                      <p:cBhvr>
                                        <p:cTn id="202" dur="750" spd="-100000" fill="hold"/>
                                        <p:tgtEl>
                                          <p:spTgt spid="39"/>
                                        </p:tgtEl>
                                        <p:attrNameLst>
                                          <p:attrName>ppt_x</p:attrName>
                                          <p:attrName>ppt_y</p:attrName>
                                        </p:attrNameLst>
                                      </p:cBhvr>
                                      <p:rCtr x="6927" y="0"/>
                                    </p:animMotion>
                                  </p:childTnLst>
                                </p:cTn>
                              </p:par>
                              <p:par>
                                <p:cTn id="203" presetID="35" presetClass="path" presetSubtype="0" accel="50000" decel="50000" fill="hold" grpId="2" nodeType="withEffect">
                                  <p:stCondLst>
                                    <p:cond delay="1250"/>
                                  </p:stCondLst>
                                  <p:childTnLst>
                                    <p:animMotion origin="layout" path="M -0.028 -4.07407E-6 L 1.66667E-6 -4.07407E-6 " pathEditMode="relative" rAng="0" ptsTypes="AA">
                                      <p:cBhvr>
                                        <p:cTn id="204" dur="750" fill="hold"/>
                                        <p:tgtEl>
                                          <p:spTgt spid="39"/>
                                        </p:tgtEl>
                                        <p:attrNameLst>
                                          <p:attrName>ppt_x</p:attrName>
                                          <p:attrName>ppt_y</p:attrName>
                                        </p:attrNameLst>
                                      </p:cBhvr>
                                      <p:rCtr x="1393" y="0"/>
                                    </p:animMotion>
                                  </p:childTnLst>
                                </p:cTn>
                              </p:par>
                              <p:par>
                                <p:cTn id="205" presetID="10" presetClass="entr" presetSubtype="0" fill="hold" grpId="0" nodeType="withEffect">
                                  <p:stCondLst>
                                    <p:cond delay="1500"/>
                                  </p:stCondLst>
                                  <p:childTnLst>
                                    <p:set>
                                      <p:cBhvr>
                                        <p:cTn id="206" dur="1" fill="hold">
                                          <p:stCondLst>
                                            <p:cond delay="0"/>
                                          </p:stCondLst>
                                        </p:cTn>
                                        <p:tgtEl>
                                          <p:spTgt spid="40"/>
                                        </p:tgtEl>
                                        <p:attrNameLst>
                                          <p:attrName>style.visibility</p:attrName>
                                        </p:attrNameLst>
                                      </p:cBhvr>
                                      <p:to>
                                        <p:strVal val="visible"/>
                                      </p:to>
                                    </p:set>
                                    <p:animEffect transition="in" filter="fade">
                                      <p:cBhvr>
                                        <p:cTn id="207" dur="750"/>
                                        <p:tgtEl>
                                          <p:spTgt spid="40"/>
                                        </p:tgtEl>
                                      </p:cBhvr>
                                    </p:animEffect>
                                  </p:childTnLst>
                                </p:cTn>
                              </p:par>
                              <p:par>
                                <p:cTn id="208" presetID="10" presetClass="entr" presetSubtype="0" fill="hold" grpId="0" nodeType="withEffect">
                                  <p:stCondLst>
                                    <p:cond delay="500"/>
                                  </p:stCondLst>
                                  <p:childTnLst>
                                    <p:set>
                                      <p:cBhvr>
                                        <p:cTn id="209" dur="1" fill="hold">
                                          <p:stCondLst>
                                            <p:cond delay="0"/>
                                          </p:stCondLst>
                                        </p:cTn>
                                        <p:tgtEl>
                                          <p:spTgt spid="41"/>
                                        </p:tgtEl>
                                        <p:attrNameLst>
                                          <p:attrName>style.visibility</p:attrName>
                                        </p:attrNameLst>
                                      </p:cBhvr>
                                      <p:to>
                                        <p:strVal val="visible"/>
                                      </p:to>
                                    </p:set>
                                    <p:animEffect transition="in" filter="fade">
                                      <p:cBhvr>
                                        <p:cTn id="210" dur="500"/>
                                        <p:tgtEl>
                                          <p:spTgt spid="41"/>
                                        </p:tgtEl>
                                      </p:cBhvr>
                                    </p:animEffect>
                                  </p:childTnLst>
                                </p:cTn>
                              </p:par>
                              <p:par>
                                <p:cTn id="211" presetID="63" presetClass="path" presetSubtype="0" decel="50000" fill="hold" grpId="1" nodeType="withEffect">
                                  <p:stCondLst>
                                    <p:cond delay="500"/>
                                  </p:stCondLst>
                                  <p:childTnLst>
                                    <p:animMotion origin="layout" path="M -0.02774 -4.07407E-6 L 0.11081 -4.07407E-6 " pathEditMode="relative" rAng="0" ptsTypes="AA">
                                      <p:cBhvr>
                                        <p:cTn id="212" dur="750" spd="-100000" fill="hold"/>
                                        <p:tgtEl>
                                          <p:spTgt spid="41"/>
                                        </p:tgtEl>
                                        <p:attrNameLst>
                                          <p:attrName>ppt_x</p:attrName>
                                          <p:attrName>ppt_y</p:attrName>
                                        </p:attrNameLst>
                                      </p:cBhvr>
                                      <p:rCtr x="6927" y="0"/>
                                    </p:animMotion>
                                  </p:childTnLst>
                                </p:cTn>
                              </p:par>
                              <p:par>
                                <p:cTn id="213" presetID="35" presetClass="path" presetSubtype="0" accel="50000" decel="50000" fill="hold" grpId="2" nodeType="withEffect">
                                  <p:stCondLst>
                                    <p:cond delay="1250"/>
                                  </p:stCondLst>
                                  <p:childTnLst>
                                    <p:animMotion origin="layout" path="M -0.028 -4.07407E-6 L 1.66667E-6 -4.07407E-6 " pathEditMode="relative" rAng="0" ptsTypes="AA">
                                      <p:cBhvr>
                                        <p:cTn id="214" dur="750" fill="hold"/>
                                        <p:tgtEl>
                                          <p:spTgt spid="41"/>
                                        </p:tgtEl>
                                        <p:attrNameLst>
                                          <p:attrName>ppt_x</p:attrName>
                                          <p:attrName>ppt_y</p:attrName>
                                        </p:attrNameLst>
                                      </p:cBhvr>
                                      <p:rCtr x="1393" y="0"/>
                                    </p:animMotion>
                                  </p:childTnLst>
                                </p:cTn>
                              </p:par>
                              <p:par>
                                <p:cTn id="215" presetID="10" presetClass="entr" presetSubtype="0" fill="hold" grpId="0" nodeType="withEffect">
                                  <p:stCondLst>
                                    <p:cond delay="1500"/>
                                  </p:stCondLst>
                                  <p:childTnLst>
                                    <p:set>
                                      <p:cBhvr>
                                        <p:cTn id="216" dur="1" fill="hold">
                                          <p:stCondLst>
                                            <p:cond delay="0"/>
                                          </p:stCondLst>
                                        </p:cTn>
                                        <p:tgtEl>
                                          <p:spTgt spid="42"/>
                                        </p:tgtEl>
                                        <p:attrNameLst>
                                          <p:attrName>style.visibility</p:attrName>
                                        </p:attrNameLst>
                                      </p:cBhvr>
                                      <p:to>
                                        <p:strVal val="visible"/>
                                      </p:to>
                                    </p:set>
                                    <p:animEffect transition="in" filter="fade">
                                      <p:cBhvr>
                                        <p:cTn id="217" dur="75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02" grpId="0" animBg="1"/>
      <p:bldP spid="403" grpId="0" animBg="1"/>
      <p:bldP spid="404" grpId="0" animBg="1"/>
      <p:bldP spid="405" grpId="0" animBg="1"/>
      <p:bldP spid="406" grpId="0" animBg="1"/>
      <p:bldP spid="407" grpId="0" animBg="1"/>
      <p:bldP spid="408" grpId="0" animBg="1"/>
      <p:bldP spid="409" grpId="0" animBg="1"/>
      <p:bldP spid="414" grpId="0" animBg="1"/>
      <p:bldP spid="417" grpId="0" animBg="1"/>
      <p:bldP spid="420" grpId="0" animBg="1"/>
      <p:bldP spid="423" grpId="0" animBg="1"/>
      <p:bldP spid="426" grpId="0"/>
      <p:bldP spid="426" grpId="1"/>
      <p:bldP spid="426" grpId="2"/>
      <p:bldP spid="427" grpId="0"/>
      <p:bldP spid="427" grpId="1"/>
      <p:bldP spid="427" grpId="2"/>
      <p:bldP spid="428" grpId="0"/>
      <p:bldP spid="428" grpId="1"/>
      <p:bldP spid="428" grpId="2"/>
      <p:bldP spid="429" grpId="0"/>
      <p:bldP spid="429" grpId="1"/>
      <p:bldP spid="429" grpId="2"/>
      <p:bldP spid="430" grpId="0"/>
      <p:bldP spid="431" grpId="0"/>
      <p:bldP spid="432" grpId="0"/>
      <p:bldP spid="433" grpId="0"/>
      <p:bldP spid="434" grpId="0" animBg="1"/>
      <p:bldP spid="435" grpId="0" animBg="1"/>
      <p:bldP spid="39" grpId="0"/>
      <p:bldP spid="39" grpId="1"/>
      <p:bldP spid="39" grpId="2"/>
      <p:bldP spid="40" grpId="0"/>
      <p:bldP spid="41" grpId="0"/>
      <p:bldP spid="41" grpId="1"/>
      <p:bldP spid="41" grpId="2"/>
      <p:bldP spid="4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TextBox 1"/>
          <p:cNvSpPr txBox="1"/>
          <p:nvPr/>
        </p:nvSpPr>
        <p:spPr>
          <a:xfrm>
            <a:off x="1575940" y="386060"/>
            <a:ext cx="6038774" cy="40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spcBef>
                <a:spcPts val="1200"/>
              </a:spcBef>
              <a:defRPr sz="2166">
                <a:solidFill>
                  <a:srgbClr val="000000"/>
                </a:solidFill>
                <a:latin typeface="+mn-lt"/>
                <a:ea typeface="+mn-ea"/>
                <a:cs typeface="+mn-cs"/>
                <a:sym typeface="Times Roman"/>
              </a:defRPr>
            </a:pPr>
            <a:r>
              <a:t>Risk Register</a:t>
            </a:r>
            <a:r>
              <a:rPr>
                <a:latin typeface="Times New Roman"/>
                <a:ea typeface="Times New Roman"/>
                <a:cs typeface="Times New Roman"/>
                <a:sym typeface="Times New Roman"/>
              </a:rPr>
              <a:t>. </a:t>
            </a:r>
          </a:p>
        </p:txBody>
      </p:sp>
      <p:sp>
        <p:nvSpPr>
          <p:cNvPr id="461" name="矩形 4"/>
          <p:cNvSpPr txBox="1"/>
          <p:nvPr/>
        </p:nvSpPr>
        <p:spPr>
          <a:xfrm>
            <a:off x="6660863" y="1386864"/>
            <a:ext cx="4889652" cy="12408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spcBef>
                <a:spcPts val="1200"/>
              </a:spcBef>
              <a:defRPr sz="1866">
                <a:solidFill>
                  <a:srgbClr val="000000"/>
                </a:solidFill>
                <a:latin typeface="Times New Roman"/>
                <a:ea typeface="Times New Roman"/>
                <a:cs typeface="Times New Roman"/>
                <a:sym typeface="Times New Roman"/>
              </a:defRPr>
            </a:pPr>
            <a:r>
              <a:rPr dirty="0">
                <a:latin typeface="+mn-ea"/>
              </a:rPr>
              <a:t>We picked out and examined what appear to be the most threatening risks to the project, creating and maintaining our findings in a </a:t>
            </a:r>
            <a:r>
              <a:rPr b="1" dirty="0">
                <a:latin typeface="+mn-ea"/>
                <a:sym typeface="Times Roman"/>
              </a:rPr>
              <a:t>Risk Register</a:t>
            </a:r>
            <a:r>
              <a:rPr dirty="0">
                <a:latin typeface="+mn-ea"/>
              </a:rPr>
              <a:t>. </a:t>
            </a:r>
            <a:endParaRPr sz="1200" dirty="0">
              <a:latin typeface="+mn-ea"/>
              <a:sym typeface="Times Roman"/>
            </a:endParaRPr>
          </a:p>
        </p:txBody>
      </p:sp>
      <p:pic>
        <p:nvPicPr>
          <p:cNvPr id="462" name="risk record1.png" descr="risk record1.png"/>
          <p:cNvPicPr>
            <a:picLocks noChangeAspect="1"/>
          </p:cNvPicPr>
          <p:nvPr/>
        </p:nvPicPr>
        <p:blipFill>
          <a:blip r:embed="rId2">
            <a:extLst/>
          </a:blip>
          <a:stretch>
            <a:fillRect/>
          </a:stretch>
        </p:blipFill>
        <p:spPr>
          <a:xfrm>
            <a:off x="6713714" y="2581817"/>
            <a:ext cx="4216074" cy="3802566"/>
          </a:xfrm>
          <a:prstGeom prst="rect">
            <a:avLst/>
          </a:prstGeom>
          <a:ln w="12700">
            <a:miter lim="400000"/>
          </a:ln>
        </p:spPr>
      </p:pic>
      <p:pic>
        <p:nvPicPr>
          <p:cNvPr id="463" name="16193980638959.png" descr="16193980638959.png"/>
          <p:cNvPicPr>
            <a:picLocks noChangeAspect="1"/>
          </p:cNvPicPr>
          <p:nvPr/>
        </p:nvPicPr>
        <p:blipFill>
          <a:blip r:embed="rId3">
            <a:extLst/>
          </a:blip>
          <a:stretch>
            <a:fillRect/>
          </a:stretch>
        </p:blipFill>
        <p:spPr>
          <a:xfrm>
            <a:off x="1117600" y="1079500"/>
            <a:ext cx="5287125" cy="5287125"/>
          </a:xfrm>
          <a:prstGeom prst="rect">
            <a:avLst/>
          </a:prstGeom>
          <a:ln w="12700">
            <a:miter lim="400000"/>
          </a:ln>
        </p:spPr>
      </p:pic>
      <p:sp>
        <p:nvSpPr>
          <p:cNvPr id="8" name="文本框 7">
            <a:extLst>
              <a:ext uri="{FF2B5EF4-FFF2-40B4-BE49-F238E27FC236}">
                <a16:creationId xmlns:a16="http://schemas.microsoft.com/office/drawing/2014/main" xmlns="" id="{7B263505-9561-4A84-AF5C-58BBB3955F92}"/>
              </a:ext>
            </a:extLst>
          </p:cNvPr>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3</a:t>
            </a:r>
            <a:endParaRPr lang="zh-CN" altLang="en-US" sz="6000" dirty="0">
              <a:solidFill>
                <a:schemeClr val="tx1"/>
              </a:solidFill>
              <a:latin typeface="+mn-lt"/>
            </a:endParaRPr>
          </a:p>
        </p:txBody>
      </p:sp>
      <p:cxnSp>
        <p:nvCxnSpPr>
          <p:cNvPr id="9" name="直接连接符 8">
            <a:extLst>
              <a:ext uri="{FF2B5EF4-FFF2-40B4-BE49-F238E27FC236}">
                <a16:creationId xmlns:a16="http://schemas.microsoft.com/office/drawing/2014/main" xmlns="" id="{16F7DB3D-5FA7-4075-BC58-67760B832DCD}"/>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7461981"/>
      </p:ext>
    </p:extLst>
  </p:cSld>
  <p:clrMapOvr>
    <a:masterClrMapping/>
  </p:clrMapOvr>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8"/>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TextBox 1"/>
          <p:cNvSpPr txBox="1"/>
          <p:nvPr/>
        </p:nvSpPr>
        <p:spPr>
          <a:xfrm>
            <a:off x="1575940" y="386060"/>
            <a:ext cx="6038774" cy="40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457200">
              <a:spcBef>
                <a:spcPts val="1200"/>
              </a:spcBef>
              <a:defRPr sz="2133">
                <a:solidFill>
                  <a:srgbClr val="000000"/>
                </a:solidFill>
                <a:latin typeface="+mn-lt"/>
                <a:ea typeface="+mn-ea"/>
                <a:cs typeface="+mn-cs"/>
                <a:sym typeface="Times Roman"/>
              </a:defRPr>
            </a:lvl1pPr>
          </a:lstStyle>
          <a:p>
            <a:r>
              <a:t>Risk Evaluation </a:t>
            </a:r>
          </a:p>
        </p:txBody>
      </p:sp>
      <p:sp>
        <p:nvSpPr>
          <p:cNvPr id="468" name="矩形 4"/>
          <p:cNvSpPr txBox="1"/>
          <p:nvPr/>
        </p:nvSpPr>
        <p:spPr>
          <a:xfrm>
            <a:off x="6152863" y="1247164"/>
            <a:ext cx="5265195" cy="34560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spcBef>
                <a:spcPts val="1200"/>
              </a:spcBef>
              <a:defRPr sz="1866">
                <a:solidFill>
                  <a:srgbClr val="000000"/>
                </a:solidFill>
                <a:latin typeface="Times New Roman"/>
                <a:ea typeface="Times New Roman"/>
                <a:cs typeface="Times New Roman"/>
                <a:sym typeface="Times New Roman"/>
              </a:defRPr>
            </a:pPr>
            <a:r>
              <a:rPr dirty="0">
                <a:latin typeface="+mn-ea"/>
              </a:rPr>
              <a:t>We use </a:t>
            </a:r>
            <a:r>
              <a:rPr b="1" dirty="0">
                <a:latin typeface="+mn-ea"/>
                <a:sym typeface="Times Roman"/>
              </a:rPr>
              <a:t>PERT(Program Evaluation and Review Technique) </a:t>
            </a:r>
            <a:r>
              <a:rPr dirty="0">
                <a:latin typeface="+mn-ea"/>
              </a:rPr>
              <a:t>for risk evaluation. PERT was developed to deal with the uncertainly surrounding estimates of task durations. </a:t>
            </a:r>
            <a:endParaRPr lang="en-US" sz="1200" dirty="0">
              <a:latin typeface="+mn-ea"/>
              <a:sym typeface="Times Roman"/>
            </a:endParaRPr>
          </a:p>
          <a:p>
            <a:pPr defTabSz="457200">
              <a:spcBef>
                <a:spcPts val="1200"/>
              </a:spcBef>
              <a:defRPr sz="1866">
                <a:solidFill>
                  <a:srgbClr val="000000"/>
                </a:solidFill>
                <a:latin typeface="Times New Roman"/>
                <a:ea typeface="Times New Roman"/>
                <a:cs typeface="Times New Roman"/>
                <a:sym typeface="Times New Roman"/>
              </a:defRPr>
            </a:pPr>
            <a:r>
              <a:rPr lang="en-US" altLang="zh-CN" sz="1866" dirty="0">
                <a:solidFill>
                  <a:srgbClr val="000000"/>
                </a:solidFill>
                <a:latin typeface="+mn-ea"/>
                <a:cs typeface="Times New Roman"/>
              </a:rPr>
              <a:t>First we divided the global task into sub-task, and estimating for three times, </a:t>
            </a:r>
            <a:r>
              <a:rPr lang="en-US" altLang="zh-CN" sz="1866" dirty="0">
                <a:solidFill>
                  <a:srgbClr val="000000"/>
                </a:solidFill>
                <a:latin typeface="+mn-ea"/>
                <a:cs typeface="Times New Roman"/>
                <a:sym typeface="Times Roman"/>
              </a:rPr>
              <a:t>Most likely time(a)</a:t>
            </a:r>
            <a:r>
              <a:rPr lang="en-US" altLang="zh-CN" sz="1866" dirty="0">
                <a:solidFill>
                  <a:srgbClr val="000000"/>
                </a:solidFill>
                <a:latin typeface="+mn-ea"/>
                <a:cs typeface="Times New Roman"/>
              </a:rPr>
              <a:t>, </a:t>
            </a:r>
            <a:r>
              <a:rPr lang="en-US" altLang="zh-CN" sz="1866" dirty="0">
                <a:solidFill>
                  <a:srgbClr val="000000"/>
                </a:solidFill>
                <a:latin typeface="+mn-ea"/>
                <a:cs typeface="Times New Roman"/>
                <a:sym typeface="Times Roman"/>
              </a:rPr>
              <a:t>Optimistic time(m) </a:t>
            </a:r>
            <a:r>
              <a:rPr lang="en-US" altLang="zh-CN" sz="1866" dirty="0">
                <a:solidFill>
                  <a:srgbClr val="000000"/>
                </a:solidFill>
                <a:latin typeface="+mn-ea"/>
                <a:cs typeface="Times New Roman"/>
              </a:rPr>
              <a:t>and </a:t>
            </a:r>
            <a:r>
              <a:rPr lang="en-US" altLang="zh-CN" sz="1866" dirty="0">
                <a:solidFill>
                  <a:srgbClr val="000000"/>
                </a:solidFill>
                <a:latin typeface="+mn-ea"/>
                <a:cs typeface="Times New Roman"/>
                <a:sym typeface="Times Roman"/>
              </a:rPr>
              <a:t>Pessimistic time(b)</a:t>
            </a:r>
            <a:r>
              <a:rPr lang="en-US" altLang="zh-CN" sz="1866" dirty="0">
                <a:solidFill>
                  <a:srgbClr val="000000"/>
                </a:solidFill>
                <a:latin typeface="+mn-ea"/>
                <a:cs typeface="Times New Roman"/>
              </a:rPr>
              <a:t>, then using formula to calculating </a:t>
            </a:r>
            <a:r>
              <a:rPr lang="en-US" altLang="zh-CN" sz="1866" dirty="0">
                <a:solidFill>
                  <a:srgbClr val="000000"/>
                </a:solidFill>
                <a:latin typeface="+mn-ea"/>
                <a:cs typeface="Times New Roman"/>
                <a:sym typeface="Times Roman"/>
              </a:rPr>
              <a:t>Expected Duration </a:t>
            </a:r>
            <a:r>
              <a:rPr lang="en-US" altLang="zh-CN" sz="1866" dirty="0">
                <a:solidFill>
                  <a:srgbClr val="000000"/>
                </a:solidFill>
                <a:latin typeface="+mn-ea"/>
                <a:cs typeface="Times New Roman"/>
              </a:rPr>
              <a:t>and </a:t>
            </a:r>
            <a:r>
              <a:rPr lang="en-US" altLang="zh-CN" sz="1866" dirty="0">
                <a:solidFill>
                  <a:srgbClr val="000000"/>
                </a:solidFill>
                <a:latin typeface="+mn-ea"/>
                <a:cs typeface="Times New Roman"/>
                <a:sym typeface="Times Roman"/>
              </a:rPr>
              <a:t>Activity Standard Deviations </a:t>
            </a:r>
          </a:p>
          <a:p>
            <a:pPr defTabSz="457200">
              <a:spcBef>
                <a:spcPts val="1200"/>
              </a:spcBef>
              <a:defRPr sz="1866">
                <a:solidFill>
                  <a:srgbClr val="000000"/>
                </a:solidFill>
                <a:latin typeface="Times New Roman"/>
                <a:ea typeface="Times New Roman"/>
                <a:cs typeface="Times New Roman"/>
                <a:sym typeface="Times New Roman"/>
              </a:defRPr>
            </a:pPr>
            <a:endParaRPr sz="1200" dirty="0">
              <a:latin typeface="+mn-lt"/>
              <a:ea typeface="+mn-ea"/>
              <a:cs typeface="+mn-cs"/>
              <a:sym typeface="Times Roman"/>
            </a:endParaRPr>
          </a:p>
        </p:txBody>
      </p:sp>
      <p:pic>
        <p:nvPicPr>
          <p:cNvPr id="470" name="截屏2021-04-26 上午8.51.09.png" descr="截屏2021-04-26 上午8.51.09.png"/>
          <p:cNvPicPr>
            <a:picLocks noChangeAspect="1"/>
          </p:cNvPicPr>
          <p:nvPr/>
        </p:nvPicPr>
        <p:blipFill>
          <a:blip r:embed="rId2">
            <a:extLst/>
          </a:blip>
          <a:stretch>
            <a:fillRect/>
          </a:stretch>
        </p:blipFill>
        <p:spPr>
          <a:xfrm>
            <a:off x="7628050" y="4872181"/>
            <a:ext cx="2314822" cy="1363526"/>
          </a:xfrm>
          <a:prstGeom prst="rect">
            <a:avLst/>
          </a:prstGeom>
          <a:ln w="12700">
            <a:miter lim="400000"/>
          </a:ln>
        </p:spPr>
      </p:pic>
      <p:pic>
        <p:nvPicPr>
          <p:cNvPr id="471" name="PERT Activities Schedal.png" descr="PERT Activities Schedal.png"/>
          <p:cNvPicPr>
            <a:picLocks noChangeAspect="1"/>
          </p:cNvPicPr>
          <p:nvPr/>
        </p:nvPicPr>
        <p:blipFill>
          <a:blip r:embed="rId3">
            <a:extLst/>
          </a:blip>
          <a:stretch>
            <a:fillRect/>
          </a:stretch>
        </p:blipFill>
        <p:spPr>
          <a:xfrm>
            <a:off x="914400" y="1892176"/>
            <a:ext cx="4798878" cy="1899654"/>
          </a:xfrm>
          <a:prstGeom prst="rect">
            <a:avLst/>
          </a:prstGeom>
          <a:ln w="12700">
            <a:miter lim="400000"/>
          </a:ln>
        </p:spPr>
      </p:pic>
      <p:sp>
        <p:nvSpPr>
          <p:cNvPr id="472" name="矩形 4"/>
          <p:cNvSpPr txBox="1"/>
          <p:nvPr/>
        </p:nvSpPr>
        <p:spPr>
          <a:xfrm>
            <a:off x="907763" y="1324591"/>
            <a:ext cx="5265195" cy="320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457200">
              <a:spcBef>
                <a:spcPts val="1200"/>
              </a:spcBef>
              <a:defRPr sz="1533">
                <a:solidFill>
                  <a:srgbClr val="000000"/>
                </a:solidFill>
                <a:latin typeface="+mn-lt"/>
                <a:ea typeface="+mn-ea"/>
                <a:cs typeface="+mn-cs"/>
                <a:sym typeface="Times Roman"/>
              </a:defRPr>
            </a:lvl1pPr>
          </a:lstStyle>
          <a:p>
            <a:r>
              <a:t>PERT Activities Schedule </a:t>
            </a:r>
          </a:p>
        </p:txBody>
      </p:sp>
      <p:pic>
        <p:nvPicPr>
          <p:cNvPr id="473" name="Critical Path.png" descr="Critical Path.png"/>
          <p:cNvPicPr>
            <a:picLocks noChangeAspect="1"/>
          </p:cNvPicPr>
          <p:nvPr/>
        </p:nvPicPr>
        <p:blipFill>
          <a:blip r:embed="rId4">
            <a:extLst/>
          </a:blip>
          <a:stretch>
            <a:fillRect/>
          </a:stretch>
        </p:blipFill>
        <p:spPr>
          <a:xfrm>
            <a:off x="469899" y="3981366"/>
            <a:ext cx="5502711" cy="2749739"/>
          </a:xfrm>
          <a:prstGeom prst="rect">
            <a:avLst/>
          </a:prstGeom>
          <a:ln w="12700">
            <a:miter lim="400000"/>
          </a:ln>
        </p:spPr>
      </p:pic>
      <p:sp>
        <p:nvSpPr>
          <p:cNvPr id="474" name="矩形 4"/>
          <p:cNvSpPr txBox="1"/>
          <p:nvPr/>
        </p:nvSpPr>
        <p:spPr>
          <a:xfrm>
            <a:off x="778939" y="3798439"/>
            <a:ext cx="5265195" cy="739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spcBef>
                <a:spcPts val="1200"/>
              </a:spcBef>
              <a:defRPr sz="2133">
                <a:solidFill>
                  <a:srgbClr val="000000"/>
                </a:solidFill>
                <a:latin typeface="+mn-lt"/>
                <a:ea typeface="+mn-ea"/>
                <a:cs typeface="+mn-cs"/>
                <a:sym typeface="Times Roman"/>
              </a:defRPr>
            </a:pPr>
            <a:r>
              <a:rPr sz="1533" dirty="0"/>
              <a:t>Project Cycle Activities Network Diagram</a:t>
            </a:r>
            <a:r>
              <a:rPr dirty="0"/>
              <a:t> </a:t>
            </a:r>
            <a:endParaRPr sz="1200" dirty="0"/>
          </a:p>
        </p:txBody>
      </p:sp>
      <p:sp>
        <p:nvSpPr>
          <p:cNvPr id="11" name="文本框 10">
            <a:extLst>
              <a:ext uri="{FF2B5EF4-FFF2-40B4-BE49-F238E27FC236}">
                <a16:creationId xmlns:a16="http://schemas.microsoft.com/office/drawing/2014/main" xmlns="" id="{C2934EC0-DE8D-4BC7-8AE3-4830FB15BE4F}"/>
              </a:ext>
            </a:extLst>
          </p:cNvPr>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3</a:t>
            </a:r>
            <a:endParaRPr lang="zh-CN" altLang="en-US" sz="6000" dirty="0">
              <a:solidFill>
                <a:schemeClr val="tx1"/>
              </a:solidFill>
              <a:latin typeface="+mn-lt"/>
            </a:endParaRPr>
          </a:p>
        </p:txBody>
      </p:sp>
      <p:cxnSp>
        <p:nvCxnSpPr>
          <p:cNvPr id="12" name="直接连接符 11">
            <a:extLst>
              <a:ext uri="{FF2B5EF4-FFF2-40B4-BE49-F238E27FC236}">
                <a16:creationId xmlns:a16="http://schemas.microsoft.com/office/drawing/2014/main" xmlns="" id="{DC88684A-BA60-4F72-816E-368D3C3A4B3B}"/>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7797484"/>
      </p:ext>
    </p:extLst>
  </p:cSld>
  <p:clrMapOvr>
    <a:masterClrMapping/>
  </p:clrMapOvr>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11"/>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reeform 191"/>
          <p:cNvSpPr/>
          <p:nvPr/>
        </p:nvSpPr>
        <p:spPr bwMode="auto">
          <a:xfrm>
            <a:off x="9979163" y="1889886"/>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7"/>
          <p:cNvSpPr/>
          <p:nvPr/>
        </p:nvSpPr>
        <p:spPr bwMode="auto">
          <a:xfrm>
            <a:off x="10480604" y="1897779"/>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03"/>
          <p:cNvSpPr>
            <a:spLocks noEditPoints="1"/>
          </p:cNvSpPr>
          <p:nvPr/>
        </p:nvSpPr>
        <p:spPr bwMode="auto">
          <a:xfrm>
            <a:off x="8926601" y="2991199"/>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04"/>
          <p:cNvSpPr/>
          <p:nvPr/>
        </p:nvSpPr>
        <p:spPr bwMode="auto">
          <a:xfrm>
            <a:off x="8965138" y="2994449"/>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212"/>
          <p:cNvSpPr/>
          <p:nvPr/>
        </p:nvSpPr>
        <p:spPr bwMode="auto">
          <a:xfrm>
            <a:off x="6958100" y="4905850"/>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213"/>
          <p:cNvSpPr/>
          <p:nvPr/>
        </p:nvSpPr>
        <p:spPr bwMode="auto">
          <a:xfrm>
            <a:off x="9823624" y="1364301"/>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214"/>
          <p:cNvSpPr/>
          <p:nvPr/>
        </p:nvSpPr>
        <p:spPr bwMode="auto">
          <a:xfrm>
            <a:off x="9197751" y="1893136"/>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3" name="Freeform 215"/>
          <p:cNvSpPr/>
          <p:nvPr/>
        </p:nvSpPr>
        <p:spPr bwMode="auto">
          <a:xfrm>
            <a:off x="10156989" y="1648451"/>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217"/>
          <p:cNvSpPr/>
          <p:nvPr/>
        </p:nvSpPr>
        <p:spPr bwMode="auto">
          <a:xfrm>
            <a:off x="10467604" y="1826277"/>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218"/>
          <p:cNvSpPr/>
          <p:nvPr/>
        </p:nvSpPr>
        <p:spPr bwMode="auto">
          <a:xfrm>
            <a:off x="10481997" y="1871314"/>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219"/>
          <p:cNvSpPr/>
          <p:nvPr/>
        </p:nvSpPr>
        <p:spPr bwMode="auto">
          <a:xfrm>
            <a:off x="10575321" y="1336908"/>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8" name="Freeform 220"/>
          <p:cNvSpPr/>
          <p:nvPr/>
        </p:nvSpPr>
        <p:spPr bwMode="auto">
          <a:xfrm>
            <a:off x="10578571" y="1344336"/>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226"/>
          <p:cNvSpPr/>
          <p:nvPr/>
        </p:nvSpPr>
        <p:spPr bwMode="auto">
          <a:xfrm>
            <a:off x="7496685" y="5041889"/>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5" name="Freeform 227"/>
          <p:cNvSpPr/>
          <p:nvPr/>
        </p:nvSpPr>
        <p:spPr bwMode="auto">
          <a:xfrm>
            <a:off x="7915945" y="3330603"/>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228"/>
          <p:cNvSpPr>
            <a:spLocks noEditPoints="1"/>
          </p:cNvSpPr>
          <p:nvPr/>
        </p:nvSpPr>
        <p:spPr bwMode="auto">
          <a:xfrm>
            <a:off x="7979554" y="4881706"/>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7" name="Freeform 229"/>
          <p:cNvSpPr/>
          <p:nvPr/>
        </p:nvSpPr>
        <p:spPr bwMode="auto">
          <a:xfrm>
            <a:off x="8011590" y="4961565"/>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8" name="Freeform 230"/>
          <p:cNvSpPr/>
          <p:nvPr/>
        </p:nvSpPr>
        <p:spPr bwMode="auto">
          <a:xfrm>
            <a:off x="8940066" y="2299396"/>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231"/>
          <p:cNvSpPr/>
          <p:nvPr/>
        </p:nvSpPr>
        <p:spPr bwMode="auto">
          <a:xfrm>
            <a:off x="9674120" y="1862492"/>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96"/>
          <p:cNvSpPr/>
          <p:nvPr/>
        </p:nvSpPr>
        <p:spPr bwMode="auto">
          <a:xfrm>
            <a:off x="7951232" y="2632429"/>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05"/>
          <p:cNvSpPr>
            <a:spLocks noEditPoints="1"/>
          </p:cNvSpPr>
          <p:nvPr/>
        </p:nvSpPr>
        <p:spPr bwMode="auto">
          <a:xfrm>
            <a:off x="7246132" y="3185872"/>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06"/>
          <p:cNvSpPr/>
          <p:nvPr/>
        </p:nvSpPr>
        <p:spPr bwMode="auto">
          <a:xfrm>
            <a:off x="7247061" y="3205836"/>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233"/>
          <p:cNvSpPr/>
          <p:nvPr/>
        </p:nvSpPr>
        <p:spPr bwMode="auto">
          <a:xfrm>
            <a:off x="6686022" y="2869685"/>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6" name="Freeform 198"/>
          <p:cNvSpPr/>
          <p:nvPr/>
        </p:nvSpPr>
        <p:spPr bwMode="auto">
          <a:xfrm>
            <a:off x="1534873" y="4992505"/>
            <a:ext cx="69180" cy="60359"/>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7" name="Freeform 199"/>
          <p:cNvSpPr/>
          <p:nvPr/>
        </p:nvSpPr>
        <p:spPr bwMode="auto">
          <a:xfrm>
            <a:off x="2329948" y="4122822"/>
            <a:ext cx="68252" cy="60359"/>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00"/>
          <p:cNvSpPr/>
          <p:nvPr/>
        </p:nvSpPr>
        <p:spPr bwMode="auto">
          <a:xfrm>
            <a:off x="2330678" y="3672601"/>
            <a:ext cx="62680" cy="5525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216"/>
          <p:cNvSpPr/>
          <p:nvPr/>
        </p:nvSpPr>
        <p:spPr bwMode="auto">
          <a:xfrm>
            <a:off x="1485657" y="4628032"/>
            <a:ext cx="103074" cy="9146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9" name="Freeform 221"/>
          <p:cNvSpPr/>
          <p:nvPr/>
        </p:nvSpPr>
        <p:spPr bwMode="auto">
          <a:xfrm>
            <a:off x="998145" y="4789607"/>
            <a:ext cx="103538" cy="90074"/>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222"/>
          <p:cNvSpPr>
            <a:spLocks noEditPoints="1"/>
          </p:cNvSpPr>
          <p:nvPr/>
        </p:nvSpPr>
        <p:spPr bwMode="auto">
          <a:xfrm>
            <a:off x="1900009" y="4061535"/>
            <a:ext cx="96574" cy="91002"/>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223"/>
          <p:cNvSpPr/>
          <p:nvPr/>
        </p:nvSpPr>
        <p:spPr bwMode="auto">
          <a:xfrm>
            <a:off x="1946903" y="4105179"/>
            <a:ext cx="49680" cy="47358"/>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224"/>
          <p:cNvSpPr>
            <a:spLocks noEditPoints="1"/>
          </p:cNvSpPr>
          <p:nvPr/>
        </p:nvSpPr>
        <p:spPr bwMode="auto">
          <a:xfrm>
            <a:off x="2195568" y="3365237"/>
            <a:ext cx="91002" cy="82645"/>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232"/>
          <p:cNvSpPr/>
          <p:nvPr/>
        </p:nvSpPr>
        <p:spPr bwMode="auto">
          <a:xfrm>
            <a:off x="2660794" y="3260305"/>
            <a:ext cx="93324" cy="82181"/>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文本框 50"/>
          <p:cNvSpPr txBox="1"/>
          <p:nvPr/>
        </p:nvSpPr>
        <p:spPr>
          <a:xfrm>
            <a:off x="1341790" y="101117"/>
            <a:ext cx="4502332" cy="5183342"/>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4</a:t>
            </a:r>
          </a:p>
        </p:txBody>
      </p:sp>
      <p:sp useBgFill="1">
        <p:nvSpPr>
          <p:cNvPr id="52" name="矩形 51"/>
          <p:cNvSpPr/>
          <p:nvPr/>
        </p:nvSpPr>
        <p:spPr>
          <a:xfrm>
            <a:off x="3607711" y="294873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sp>
        <p:nvSpPr>
          <p:cNvPr id="53" name="文本框 52"/>
          <p:cNvSpPr txBox="1"/>
          <p:nvPr/>
        </p:nvSpPr>
        <p:spPr>
          <a:xfrm>
            <a:off x="4681006" y="3631262"/>
            <a:ext cx="5859994" cy="451727"/>
          </a:xfrm>
          <a:prstGeom prst="rect">
            <a:avLst/>
          </a:prstGeom>
          <a:noFill/>
        </p:spPr>
        <p:txBody>
          <a:bodyPr wrap="square" rtlCol="0">
            <a:spAutoFit/>
          </a:bodyPr>
          <a:lstStyle/>
          <a:p>
            <a:pPr>
              <a:lnSpc>
                <a:spcPct val="130000"/>
              </a:lnSpc>
            </a:pPr>
            <a:r>
              <a:rPr lang="en-US" altLang="zh-CN" sz="2000" dirty="0">
                <a:solidFill>
                  <a:schemeClr val="tx2"/>
                </a:solidFill>
                <a:latin typeface="+mn-ea"/>
              </a:rPr>
              <a:t>Resource Allocation</a:t>
            </a:r>
          </a:p>
        </p:txBody>
      </p:sp>
      <p:sp>
        <p:nvSpPr>
          <p:cNvPr id="61" name="矩形 60"/>
          <p:cNvSpPr/>
          <p:nvPr/>
        </p:nvSpPr>
        <p:spPr>
          <a:xfrm>
            <a:off x="3592956" y="2959978"/>
            <a:ext cx="1529586" cy="58477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mn-ea"/>
              </a:rPr>
              <a:t>Part 04</a:t>
            </a:r>
            <a:endParaRPr kumimoji="1" lang="zh-CN" altLang="en-US" sz="3200" dirty="0">
              <a:solidFill>
                <a:schemeClr val="tx2"/>
              </a:solidFill>
              <a:effectLst>
                <a:innerShdw blurRad="63500" dist="50800" dir="16200000">
                  <a:prstClr val="black">
                    <a:alpha val="30000"/>
                  </a:prstClr>
                </a:innerShdw>
              </a:effectLst>
              <a:latin typeface="+mn-ea"/>
            </a:endParaRPr>
          </a:p>
        </p:txBody>
      </p:sp>
      <p:cxnSp>
        <p:nvCxnSpPr>
          <p:cNvPr id="62" name="直接连接符 61"/>
          <p:cNvCxnSpPr/>
          <p:nvPr/>
        </p:nvCxnSpPr>
        <p:spPr>
          <a:xfrm>
            <a:off x="4778443" y="3631262"/>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318224" flipV="1">
            <a:off x="33518" y="3438740"/>
            <a:ext cx="1982544" cy="1564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6311730" y="1786386"/>
            <a:ext cx="4585805" cy="134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318224" flipV="1">
            <a:off x="1725780" y="3618066"/>
            <a:ext cx="927183" cy="73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8387754" y="2629404"/>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467604" y="1202830"/>
            <a:ext cx="1956873" cy="53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p:cNvCxnSpPr>
          <p:nvPr/>
        </p:nvCxnSpPr>
        <p:spPr>
          <a:xfrm flipV="1">
            <a:off x="6732135" y="2355576"/>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a:stCxn id="234" idx="1"/>
          </p:cNvCxnSpPr>
          <p:nvPr/>
        </p:nvCxnSpPr>
        <p:spPr>
          <a:xfrm flipH="1" flipV="1">
            <a:off x="7095184" y="2355577"/>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52" idx="2"/>
            <a:endCxn id="234" idx="1"/>
          </p:cNvCxnSpPr>
          <p:nvPr/>
        </p:nvCxnSpPr>
        <p:spPr>
          <a:xfrm flipH="1">
            <a:off x="7972096" y="1978766"/>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235" idx="5"/>
            <a:endCxn id="252" idx="5"/>
          </p:cNvCxnSpPr>
          <p:nvPr/>
        </p:nvCxnSpPr>
        <p:spPr>
          <a:xfrm flipH="1">
            <a:off x="9316273" y="1917459"/>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flipH="1">
            <a:off x="1569463" y="4152537"/>
            <a:ext cx="792555" cy="87014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59" idx="4"/>
          </p:cNvCxnSpPr>
          <p:nvPr/>
        </p:nvCxnSpPr>
        <p:spPr>
          <a:xfrm flipH="1" flipV="1">
            <a:off x="1070842" y="4875287"/>
            <a:ext cx="471171" cy="14739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endCxn id="259" idx="1"/>
          </p:cNvCxnSpPr>
          <p:nvPr/>
        </p:nvCxnSpPr>
        <p:spPr>
          <a:xfrm flipH="1">
            <a:off x="1027885" y="4152537"/>
            <a:ext cx="1319331" cy="64146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243" idx="10"/>
            <a:endCxn id="265" idx="2"/>
          </p:cNvCxnSpPr>
          <p:nvPr/>
        </p:nvCxnSpPr>
        <p:spPr>
          <a:xfrm>
            <a:off x="7298848" y="3201212"/>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243" idx="6"/>
            <a:endCxn id="241" idx="6"/>
          </p:cNvCxnSpPr>
          <p:nvPr/>
        </p:nvCxnSpPr>
        <p:spPr>
          <a:xfrm flipV="1">
            <a:off x="7274687" y="3030427"/>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a:stCxn id="265" idx="5"/>
            <a:endCxn id="241" idx="8"/>
          </p:cNvCxnSpPr>
          <p:nvPr/>
        </p:nvCxnSpPr>
        <p:spPr>
          <a:xfrm flipV="1">
            <a:off x="8034729" y="3044593"/>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flipV="1">
            <a:off x="2266447" y="3297335"/>
            <a:ext cx="404333" cy="103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flipV="1">
            <a:off x="2369833" y="3338471"/>
            <a:ext cx="326201" cy="35051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H="1" flipV="1">
            <a:off x="2254599" y="3430502"/>
            <a:ext cx="85054" cy="25240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725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1000"/>
                                        <p:tgtEl>
                                          <p:spTgt spid="5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22" presetClass="entr" presetSubtype="8" fill="hold" nodeType="withEffect">
                                  <p:stCondLst>
                                    <p:cond delay="500"/>
                                  </p:stCondLst>
                                  <p:childTnLst>
                                    <p:set>
                                      <p:cBhvr>
                                        <p:cTn id="15" dur="1" fill="hold">
                                          <p:stCondLst>
                                            <p:cond delay="0"/>
                                          </p:stCondLst>
                                        </p:cTn>
                                        <p:tgtEl>
                                          <p:spTgt spid="114"/>
                                        </p:tgtEl>
                                        <p:attrNameLst>
                                          <p:attrName>style.visibility</p:attrName>
                                        </p:attrNameLst>
                                      </p:cBhvr>
                                      <p:to>
                                        <p:strVal val="visible"/>
                                      </p:to>
                                    </p:set>
                                    <p:animEffect transition="in" filter="wipe(left)">
                                      <p:cBhvr>
                                        <p:cTn id="16" dur="500"/>
                                        <p:tgtEl>
                                          <p:spTgt spid="114"/>
                                        </p:tgtEl>
                                      </p:cBhvr>
                                    </p:animEffect>
                                  </p:childTnLst>
                                </p:cTn>
                              </p:par>
                              <p:par>
                                <p:cTn id="17" presetID="22" presetClass="entr" presetSubtype="2" fill="hold" nodeType="withEffect">
                                  <p:stCondLst>
                                    <p:cond delay="500"/>
                                  </p:stCondLst>
                                  <p:childTnLst>
                                    <p:set>
                                      <p:cBhvr>
                                        <p:cTn id="18" dur="1" fill="hold">
                                          <p:stCondLst>
                                            <p:cond delay="0"/>
                                          </p:stCondLst>
                                        </p:cTn>
                                        <p:tgtEl>
                                          <p:spTgt spid="116"/>
                                        </p:tgtEl>
                                        <p:attrNameLst>
                                          <p:attrName>style.visibility</p:attrName>
                                        </p:attrNameLst>
                                      </p:cBhvr>
                                      <p:to>
                                        <p:strVal val="visible"/>
                                      </p:to>
                                    </p:set>
                                    <p:animEffect transition="in" filter="wipe(right)">
                                      <p:cBhvr>
                                        <p:cTn id="19" dur="500"/>
                                        <p:tgtEl>
                                          <p:spTgt spid="116"/>
                                        </p:tgtEl>
                                      </p:cBhvr>
                                    </p:animEffect>
                                  </p:childTnLst>
                                </p:cTn>
                              </p:par>
                              <p:par>
                                <p:cTn id="20" presetID="22" presetClass="entr" presetSubtype="2" fill="hold" nodeType="withEffect">
                                  <p:stCondLst>
                                    <p:cond delay="500"/>
                                  </p:stCondLst>
                                  <p:childTnLst>
                                    <p:set>
                                      <p:cBhvr>
                                        <p:cTn id="21" dur="1" fill="hold">
                                          <p:stCondLst>
                                            <p:cond delay="0"/>
                                          </p:stCondLst>
                                        </p:cTn>
                                        <p:tgtEl>
                                          <p:spTgt spid="115"/>
                                        </p:tgtEl>
                                        <p:attrNameLst>
                                          <p:attrName>style.visibility</p:attrName>
                                        </p:attrNameLst>
                                      </p:cBhvr>
                                      <p:to>
                                        <p:strVal val="visible"/>
                                      </p:to>
                                    </p:set>
                                    <p:animEffect transition="in" filter="wipe(right)">
                                      <p:cBhvr>
                                        <p:cTn id="22" dur="500"/>
                                        <p:tgtEl>
                                          <p:spTgt spid="115"/>
                                        </p:tgtEl>
                                      </p:cBhvr>
                                    </p:animEffect>
                                  </p:childTnLst>
                                </p:cTn>
                              </p:par>
                              <p:par>
                                <p:cTn id="23" presetID="22" presetClass="entr" presetSubtype="8" fill="hold" nodeType="withEffect">
                                  <p:stCondLst>
                                    <p:cond delay="500"/>
                                  </p:stCondLst>
                                  <p:childTnLst>
                                    <p:set>
                                      <p:cBhvr>
                                        <p:cTn id="24" dur="1" fill="hold">
                                          <p:stCondLst>
                                            <p:cond delay="0"/>
                                          </p:stCondLst>
                                        </p:cTn>
                                        <p:tgtEl>
                                          <p:spTgt spid="123"/>
                                        </p:tgtEl>
                                        <p:attrNameLst>
                                          <p:attrName>style.visibility</p:attrName>
                                        </p:attrNameLst>
                                      </p:cBhvr>
                                      <p:to>
                                        <p:strVal val="visible"/>
                                      </p:to>
                                    </p:set>
                                    <p:animEffect transition="in" filter="wipe(left)">
                                      <p:cBhvr>
                                        <p:cTn id="25" dur="500"/>
                                        <p:tgtEl>
                                          <p:spTgt spid="123"/>
                                        </p:tgtEl>
                                      </p:cBhvr>
                                    </p:animEffect>
                                  </p:childTnLst>
                                </p:cTn>
                              </p:par>
                              <p:par>
                                <p:cTn id="26" presetID="31" presetClass="entr" presetSubtype="0" fill="hold" nodeType="withEffect">
                                  <p:stCondLst>
                                    <p:cond delay="250"/>
                                  </p:stCondLst>
                                  <p:childTnLst>
                                    <p:set>
                                      <p:cBhvr>
                                        <p:cTn id="27" dur="1" fill="hold">
                                          <p:stCondLst>
                                            <p:cond delay="0"/>
                                          </p:stCondLst>
                                        </p:cTn>
                                        <p:tgtEl>
                                          <p:spTgt spid="288"/>
                                        </p:tgtEl>
                                        <p:attrNameLst>
                                          <p:attrName>style.visibility</p:attrName>
                                        </p:attrNameLst>
                                      </p:cBhvr>
                                      <p:to>
                                        <p:strVal val="visible"/>
                                      </p:to>
                                    </p:set>
                                    <p:anim calcmode="lin" valueType="num">
                                      <p:cBhvr>
                                        <p:cTn id="28" dur="1000" fill="hold"/>
                                        <p:tgtEl>
                                          <p:spTgt spid="288"/>
                                        </p:tgtEl>
                                        <p:attrNameLst>
                                          <p:attrName>ppt_w</p:attrName>
                                        </p:attrNameLst>
                                      </p:cBhvr>
                                      <p:tavLst>
                                        <p:tav tm="0">
                                          <p:val>
                                            <p:fltVal val="0"/>
                                          </p:val>
                                        </p:tav>
                                        <p:tav tm="100000">
                                          <p:val>
                                            <p:strVal val="#ppt_w"/>
                                          </p:val>
                                        </p:tav>
                                      </p:tavLst>
                                    </p:anim>
                                    <p:anim calcmode="lin" valueType="num">
                                      <p:cBhvr>
                                        <p:cTn id="29" dur="1000" fill="hold"/>
                                        <p:tgtEl>
                                          <p:spTgt spid="288"/>
                                        </p:tgtEl>
                                        <p:attrNameLst>
                                          <p:attrName>ppt_h</p:attrName>
                                        </p:attrNameLst>
                                      </p:cBhvr>
                                      <p:tavLst>
                                        <p:tav tm="0">
                                          <p:val>
                                            <p:fltVal val="0"/>
                                          </p:val>
                                        </p:tav>
                                        <p:tav tm="100000">
                                          <p:val>
                                            <p:strVal val="#ppt_h"/>
                                          </p:val>
                                        </p:tav>
                                      </p:tavLst>
                                    </p:anim>
                                    <p:anim calcmode="lin" valueType="num">
                                      <p:cBhvr>
                                        <p:cTn id="30" dur="1000" fill="hold"/>
                                        <p:tgtEl>
                                          <p:spTgt spid="288"/>
                                        </p:tgtEl>
                                        <p:attrNameLst>
                                          <p:attrName>style.rotation</p:attrName>
                                        </p:attrNameLst>
                                      </p:cBhvr>
                                      <p:tavLst>
                                        <p:tav tm="0">
                                          <p:val>
                                            <p:fltVal val="90"/>
                                          </p:val>
                                        </p:tav>
                                        <p:tav tm="100000">
                                          <p:val>
                                            <p:fltVal val="0"/>
                                          </p:val>
                                        </p:tav>
                                      </p:tavLst>
                                    </p:anim>
                                    <p:animEffect transition="in" filter="fade">
                                      <p:cBhvr>
                                        <p:cTn id="31" dur="1000"/>
                                        <p:tgtEl>
                                          <p:spTgt spid="288"/>
                                        </p:tgtEl>
                                      </p:cBhvr>
                                    </p:animEffect>
                                  </p:childTnLst>
                                </p:cTn>
                              </p:par>
                              <p:par>
                                <p:cTn id="32" presetID="31" presetClass="entr" presetSubtype="0" fill="hold" nodeType="withEffect">
                                  <p:stCondLst>
                                    <p:cond delay="250"/>
                                  </p:stCondLst>
                                  <p:childTnLst>
                                    <p:set>
                                      <p:cBhvr>
                                        <p:cTn id="33" dur="1" fill="hold">
                                          <p:stCondLst>
                                            <p:cond delay="0"/>
                                          </p:stCondLst>
                                        </p:cTn>
                                        <p:tgtEl>
                                          <p:spTgt spid="299"/>
                                        </p:tgtEl>
                                        <p:attrNameLst>
                                          <p:attrName>style.visibility</p:attrName>
                                        </p:attrNameLst>
                                      </p:cBhvr>
                                      <p:to>
                                        <p:strVal val="visible"/>
                                      </p:to>
                                    </p:set>
                                    <p:anim calcmode="lin" valueType="num">
                                      <p:cBhvr>
                                        <p:cTn id="34" dur="1000" fill="hold"/>
                                        <p:tgtEl>
                                          <p:spTgt spid="299"/>
                                        </p:tgtEl>
                                        <p:attrNameLst>
                                          <p:attrName>ppt_w</p:attrName>
                                        </p:attrNameLst>
                                      </p:cBhvr>
                                      <p:tavLst>
                                        <p:tav tm="0">
                                          <p:val>
                                            <p:fltVal val="0"/>
                                          </p:val>
                                        </p:tav>
                                        <p:tav tm="100000">
                                          <p:val>
                                            <p:strVal val="#ppt_w"/>
                                          </p:val>
                                        </p:tav>
                                      </p:tavLst>
                                    </p:anim>
                                    <p:anim calcmode="lin" valueType="num">
                                      <p:cBhvr>
                                        <p:cTn id="35" dur="1000" fill="hold"/>
                                        <p:tgtEl>
                                          <p:spTgt spid="299"/>
                                        </p:tgtEl>
                                        <p:attrNameLst>
                                          <p:attrName>ppt_h</p:attrName>
                                        </p:attrNameLst>
                                      </p:cBhvr>
                                      <p:tavLst>
                                        <p:tav tm="0">
                                          <p:val>
                                            <p:fltVal val="0"/>
                                          </p:val>
                                        </p:tav>
                                        <p:tav tm="100000">
                                          <p:val>
                                            <p:strVal val="#ppt_h"/>
                                          </p:val>
                                        </p:tav>
                                      </p:tavLst>
                                    </p:anim>
                                    <p:anim calcmode="lin" valueType="num">
                                      <p:cBhvr>
                                        <p:cTn id="36" dur="1000" fill="hold"/>
                                        <p:tgtEl>
                                          <p:spTgt spid="299"/>
                                        </p:tgtEl>
                                        <p:attrNameLst>
                                          <p:attrName>style.rotation</p:attrName>
                                        </p:attrNameLst>
                                      </p:cBhvr>
                                      <p:tavLst>
                                        <p:tav tm="0">
                                          <p:val>
                                            <p:fltVal val="90"/>
                                          </p:val>
                                        </p:tav>
                                        <p:tav tm="100000">
                                          <p:val>
                                            <p:fltVal val="0"/>
                                          </p:val>
                                        </p:tav>
                                      </p:tavLst>
                                    </p:anim>
                                    <p:animEffect transition="in" filter="fade">
                                      <p:cBhvr>
                                        <p:cTn id="37" dur="1000"/>
                                        <p:tgtEl>
                                          <p:spTgt spid="299"/>
                                        </p:tgtEl>
                                      </p:cBhvr>
                                    </p:animEffect>
                                  </p:childTnLst>
                                </p:cTn>
                              </p:par>
                              <p:par>
                                <p:cTn id="38" presetID="31" presetClass="entr" presetSubtype="0" fill="hold" nodeType="withEffect">
                                  <p:stCondLst>
                                    <p:cond delay="250"/>
                                  </p:stCondLst>
                                  <p:childTnLst>
                                    <p:set>
                                      <p:cBhvr>
                                        <p:cTn id="39" dur="1" fill="hold">
                                          <p:stCondLst>
                                            <p:cond delay="0"/>
                                          </p:stCondLst>
                                        </p:cTn>
                                        <p:tgtEl>
                                          <p:spTgt spid="296"/>
                                        </p:tgtEl>
                                        <p:attrNameLst>
                                          <p:attrName>style.visibility</p:attrName>
                                        </p:attrNameLst>
                                      </p:cBhvr>
                                      <p:to>
                                        <p:strVal val="visible"/>
                                      </p:to>
                                    </p:set>
                                    <p:anim calcmode="lin" valueType="num">
                                      <p:cBhvr>
                                        <p:cTn id="40" dur="1000" fill="hold"/>
                                        <p:tgtEl>
                                          <p:spTgt spid="296"/>
                                        </p:tgtEl>
                                        <p:attrNameLst>
                                          <p:attrName>ppt_w</p:attrName>
                                        </p:attrNameLst>
                                      </p:cBhvr>
                                      <p:tavLst>
                                        <p:tav tm="0">
                                          <p:val>
                                            <p:fltVal val="0"/>
                                          </p:val>
                                        </p:tav>
                                        <p:tav tm="100000">
                                          <p:val>
                                            <p:strVal val="#ppt_w"/>
                                          </p:val>
                                        </p:tav>
                                      </p:tavLst>
                                    </p:anim>
                                    <p:anim calcmode="lin" valueType="num">
                                      <p:cBhvr>
                                        <p:cTn id="41" dur="1000" fill="hold"/>
                                        <p:tgtEl>
                                          <p:spTgt spid="296"/>
                                        </p:tgtEl>
                                        <p:attrNameLst>
                                          <p:attrName>ppt_h</p:attrName>
                                        </p:attrNameLst>
                                      </p:cBhvr>
                                      <p:tavLst>
                                        <p:tav tm="0">
                                          <p:val>
                                            <p:fltVal val="0"/>
                                          </p:val>
                                        </p:tav>
                                        <p:tav tm="100000">
                                          <p:val>
                                            <p:strVal val="#ppt_h"/>
                                          </p:val>
                                        </p:tav>
                                      </p:tavLst>
                                    </p:anim>
                                    <p:anim calcmode="lin" valueType="num">
                                      <p:cBhvr>
                                        <p:cTn id="42" dur="1000" fill="hold"/>
                                        <p:tgtEl>
                                          <p:spTgt spid="296"/>
                                        </p:tgtEl>
                                        <p:attrNameLst>
                                          <p:attrName>style.rotation</p:attrName>
                                        </p:attrNameLst>
                                      </p:cBhvr>
                                      <p:tavLst>
                                        <p:tav tm="0">
                                          <p:val>
                                            <p:fltVal val="90"/>
                                          </p:val>
                                        </p:tav>
                                        <p:tav tm="100000">
                                          <p:val>
                                            <p:fltVal val="0"/>
                                          </p:val>
                                        </p:tav>
                                      </p:tavLst>
                                    </p:anim>
                                    <p:animEffect transition="in" filter="fade">
                                      <p:cBhvr>
                                        <p:cTn id="43" dur="1000"/>
                                        <p:tgtEl>
                                          <p:spTgt spid="296"/>
                                        </p:tgtEl>
                                      </p:cBhvr>
                                    </p:animEffect>
                                  </p:childTnLst>
                                </p:cTn>
                              </p:par>
                              <p:par>
                                <p:cTn id="44" presetID="31" presetClass="entr" presetSubtype="0" fill="hold" nodeType="withEffect">
                                  <p:stCondLst>
                                    <p:cond delay="250"/>
                                  </p:stCondLst>
                                  <p:childTnLst>
                                    <p:set>
                                      <p:cBhvr>
                                        <p:cTn id="45" dur="1" fill="hold">
                                          <p:stCondLst>
                                            <p:cond delay="0"/>
                                          </p:stCondLst>
                                        </p:cTn>
                                        <p:tgtEl>
                                          <p:spTgt spid="322"/>
                                        </p:tgtEl>
                                        <p:attrNameLst>
                                          <p:attrName>style.visibility</p:attrName>
                                        </p:attrNameLst>
                                      </p:cBhvr>
                                      <p:to>
                                        <p:strVal val="visible"/>
                                      </p:to>
                                    </p:set>
                                    <p:anim calcmode="lin" valueType="num">
                                      <p:cBhvr>
                                        <p:cTn id="46" dur="1000" fill="hold"/>
                                        <p:tgtEl>
                                          <p:spTgt spid="322"/>
                                        </p:tgtEl>
                                        <p:attrNameLst>
                                          <p:attrName>ppt_w</p:attrName>
                                        </p:attrNameLst>
                                      </p:cBhvr>
                                      <p:tavLst>
                                        <p:tav tm="0">
                                          <p:val>
                                            <p:fltVal val="0"/>
                                          </p:val>
                                        </p:tav>
                                        <p:tav tm="100000">
                                          <p:val>
                                            <p:strVal val="#ppt_w"/>
                                          </p:val>
                                        </p:tav>
                                      </p:tavLst>
                                    </p:anim>
                                    <p:anim calcmode="lin" valueType="num">
                                      <p:cBhvr>
                                        <p:cTn id="47" dur="1000" fill="hold"/>
                                        <p:tgtEl>
                                          <p:spTgt spid="322"/>
                                        </p:tgtEl>
                                        <p:attrNameLst>
                                          <p:attrName>ppt_h</p:attrName>
                                        </p:attrNameLst>
                                      </p:cBhvr>
                                      <p:tavLst>
                                        <p:tav tm="0">
                                          <p:val>
                                            <p:fltVal val="0"/>
                                          </p:val>
                                        </p:tav>
                                        <p:tav tm="100000">
                                          <p:val>
                                            <p:strVal val="#ppt_h"/>
                                          </p:val>
                                        </p:tav>
                                      </p:tavLst>
                                    </p:anim>
                                    <p:anim calcmode="lin" valueType="num">
                                      <p:cBhvr>
                                        <p:cTn id="48" dur="1000" fill="hold"/>
                                        <p:tgtEl>
                                          <p:spTgt spid="322"/>
                                        </p:tgtEl>
                                        <p:attrNameLst>
                                          <p:attrName>style.rotation</p:attrName>
                                        </p:attrNameLst>
                                      </p:cBhvr>
                                      <p:tavLst>
                                        <p:tav tm="0">
                                          <p:val>
                                            <p:fltVal val="90"/>
                                          </p:val>
                                        </p:tav>
                                        <p:tav tm="100000">
                                          <p:val>
                                            <p:fltVal val="0"/>
                                          </p:val>
                                        </p:tav>
                                      </p:tavLst>
                                    </p:anim>
                                    <p:animEffect transition="in" filter="fade">
                                      <p:cBhvr>
                                        <p:cTn id="49" dur="1000"/>
                                        <p:tgtEl>
                                          <p:spTgt spid="322"/>
                                        </p:tgtEl>
                                      </p:cBhvr>
                                    </p:animEffect>
                                  </p:childTnLst>
                                </p:cTn>
                              </p:par>
                              <p:par>
                                <p:cTn id="50" presetID="31" presetClass="entr" presetSubtype="0" fill="hold" nodeType="withEffect">
                                  <p:stCondLst>
                                    <p:cond delay="250"/>
                                  </p:stCondLst>
                                  <p:childTnLst>
                                    <p:set>
                                      <p:cBhvr>
                                        <p:cTn id="51" dur="1" fill="hold">
                                          <p:stCondLst>
                                            <p:cond delay="0"/>
                                          </p:stCondLst>
                                        </p:cTn>
                                        <p:tgtEl>
                                          <p:spTgt spid="325"/>
                                        </p:tgtEl>
                                        <p:attrNameLst>
                                          <p:attrName>style.visibility</p:attrName>
                                        </p:attrNameLst>
                                      </p:cBhvr>
                                      <p:to>
                                        <p:strVal val="visible"/>
                                      </p:to>
                                    </p:set>
                                    <p:anim calcmode="lin" valueType="num">
                                      <p:cBhvr>
                                        <p:cTn id="52" dur="1000" fill="hold"/>
                                        <p:tgtEl>
                                          <p:spTgt spid="325"/>
                                        </p:tgtEl>
                                        <p:attrNameLst>
                                          <p:attrName>ppt_w</p:attrName>
                                        </p:attrNameLst>
                                      </p:cBhvr>
                                      <p:tavLst>
                                        <p:tav tm="0">
                                          <p:val>
                                            <p:fltVal val="0"/>
                                          </p:val>
                                        </p:tav>
                                        <p:tav tm="100000">
                                          <p:val>
                                            <p:strVal val="#ppt_w"/>
                                          </p:val>
                                        </p:tav>
                                      </p:tavLst>
                                    </p:anim>
                                    <p:anim calcmode="lin" valueType="num">
                                      <p:cBhvr>
                                        <p:cTn id="53" dur="1000" fill="hold"/>
                                        <p:tgtEl>
                                          <p:spTgt spid="325"/>
                                        </p:tgtEl>
                                        <p:attrNameLst>
                                          <p:attrName>ppt_h</p:attrName>
                                        </p:attrNameLst>
                                      </p:cBhvr>
                                      <p:tavLst>
                                        <p:tav tm="0">
                                          <p:val>
                                            <p:fltVal val="0"/>
                                          </p:val>
                                        </p:tav>
                                        <p:tav tm="100000">
                                          <p:val>
                                            <p:strVal val="#ppt_h"/>
                                          </p:val>
                                        </p:tav>
                                      </p:tavLst>
                                    </p:anim>
                                    <p:anim calcmode="lin" valueType="num">
                                      <p:cBhvr>
                                        <p:cTn id="54" dur="1000" fill="hold"/>
                                        <p:tgtEl>
                                          <p:spTgt spid="325"/>
                                        </p:tgtEl>
                                        <p:attrNameLst>
                                          <p:attrName>style.rotation</p:attrName>
                                        </p:attrNameLst>
                                      </p:cBhvr>
                                      <p:tavLst>
                                        <p:tav tm="0">
                                          <p:val>
                                            <p:fltVal val="90"/>
                                          </p:val>
                                        </p:tav>
                                        <p:tav tm="100000">
                                          <p:val>
                                            <p:fltVal val="0"/>
                                          </p:val>
                                        </p:tav>
                                      </p:tavLst>
                                    </p:anim>
                                    <p:animEffect transition="in" filter="fade">
                                      <p:cBhvr>
                                        <p:cTn id="55" dur="1000"/>
                                        <p:tgtEl>
                                          <p:spTgt spid="325"/>
                                        </p:tgtEl>
                                      </p:cBhvr>
                                    </p:animEffect>
                                  </p:childTnLst>
                                </p:cTn>
                              </p:par>
                              <p:par>
                                <p:cTn id="56" presetID="31" presetClass="entr" presetSubtype="0" fill="hold" nodeType="withEffect">
                                  <p:stCondLst>
                                    <p:cond delay="250"/>
                                  </p:stCondLst>
                                  <p:childTnLst>
                                    <p:set>
                                      <p:cBhvr>
                                        <p:cTn id="57" dur="1" fill="hold">
                                          <p:stCondLst>
                                            <p:cond delay="0"/>
                                          </p:stCondLst>
                                        </p:cTn>
                                        <p:tgtEl>
                                          <p:spTgt spid="328"/>
                                        </p:tgtEl>
                                        <p:attrNameLst>
                                          <p:attrName>style.visibility</p:attrName>
                                        </p:attrNameLst>
                                      </p:cBhvr>
                                      <p:to>
                                        <p:strVal val="visible"/>
                                      </p:to>
                                    </p:set>
                                    <p:anim calcmode="lin" valueType="num">
                                      <p:cBhvr>
                                        <p:cTn id="58" dur="1000" fill="hold"/>
                                        <p:tgtEl>
                                          <p:spTgt spid="328"/>
                                        </p:tgtEl>
                                        <p:attrNameLst>
                                          <p:attrName>ppt_w</p:attrName>
                                        </p:attrNameLst>
                                      </p:cBhvr>
                                      <p:tavLst>
                                        <p:tav tm="0">
                                          <p:val>
                                            <p:fltVal val="0"/>
                                          </p:val>
                                        </p:tav>
                                        <p:tav tm="100000">
                                          <p:val>
                                            <p:strVal val="#ppt_w"/>
                                          </p:val>
                                        </p:tav>
                                      </p:tavLst>
                                    </p:anim>
                                    <p:anim calcmode="lin" valueType="num">
                                      <p:cBhvr>
                                        <p:cTn id="59" dur="1000" fill="hold"/>
                                        <p:tgtEl>
                                          <p:spTgt spid="328"/>
                                        </p:tgtEl>
                                        <p:attrNameLst>
                                          <p:attrName>ppt_h</p:attrName>
                                        </p:attrNameLst>
                                      </p:cBhvr>
                                      <p:tavLst>
                                        <p:tav tm="0">
                                          <p:val>
                                            <p:fltVal val="0"/>
                                          </p:val>
                                        </p:tav>
                                        <p:tav tm="100000">
                                          <p:val>
                                            <p:strVal val="#ppt_h"/>
                                          </p:val>
                                        </p:tav>
                                      </p:tavLst>
                                    </p:anim>
                                    <p:anim calcmode="lin" valueType="num">
                                      <p:cBhvr>
                                        <p:cTn id="60" dur="1000" fill="hold"/>
                                        <p:tgtEl>
                                          <p:spTgt spid="328"/>
                                        </p:tgtEl>
                                        <p:attrNameLst>
                                          <p:attrName>style.rotation</p:attrName>
                                        </p:attrNameLst>
                                      </p:cBhvr>
                                      <p:tavLst>
                                        <p:tav tm="0">
                                          <p:val>
                                            <p:fltVal val="90"/>
                                          </p:val>
                                        </p:tav>
                                        <p:tav tm="100000">
                                          <p:val>
                                            <p:fltVal val="0"/>
                                          </p:val>
                                        </p:tav>
                                      </p:tavLst>
                                    </p:anim>
                                    <p:animEffect transition="in" filter="fade">
                                      <p:cBhvr>
                                        <p:cTn id="61" dur="1000"/>
                                        <p:tgtEl>
                                          <p:spTgt spid="328"/>
                                        </p:tgtEl>
                                      </p:cBhvr>
                                    </p:animEffect>
                                  </p:childTnLst>
                                </p:cTn>
                              </p:par>
                              <p:par>
                                <p:cTn id="62" presetID="31" presetClass="entr" presetSubtype="0" fill="hold" nodeType="withEffect">
                                  <p:stCondLst>
                                    <p:cond delay="250"/>
                                  </p:stCondLst>
                                  <p:childTnLst>
                                    <p:set>
                                      <p:cBhvr>
                                        <p:cTn id="63" dur="1" fill="hold">
                                          <p:stCondLst>
                                            <p:cond delay="0"/>
                                          </p:stCondLst>
                                        </p:cTn>
                                        <p:tgtEl>
                                          <p:spTgt spid="278"/>
                                        </p:tgtEl>
                                        <p:attrNameLst>
                                          <p:attrName>style.visibility</p:attrName>
                                        </p:attrNameLst>
                                      </p:cBhvr>
                                      <p:to>
                                        <p:strVal val="visible"/>
                                      </p:to>
                                    </p:set>
                                    <p:anim calcmode="lin" valueType="num">
                                      <p:cBhvr>
                                        <p:cTn id="64" dur="1000" fill="hold"/>
                                        <p:tgtEl>
                                          <p:spTgt spid="278"/>
                                        </p:tgtEl>
                                        <p:attrNameLst>
                                          <p:attrName>ppt_w</p:attrName>
                                        </p:attrNameLst>
                                      </p:cBhvr>
                                      <p:tavLst>
                                        <p:tav tm="0">
                                          <p:val>
                                            <p:fltVal val="0"/>
                                          </p:val>
                                        </p:tav>
                                        <p:tav tm="100000">
                                          <p:val>
                                            <p:strVal val="#ppt_w"/>
                                          </p:val>
                                        </p:tav>
                                      </p:tavLst>
                                    </p:anim>
                                    <p:anim calcmode="lin" valueType="num">
                                      <p:cBhvr>
                                        <p:cTn id="65" dur="1000" fill="hold"/>
                                        <p:tgtEl>
                                          <p:spTgt spid="278"/>
                                        </p:tgtEl>
                                        <p:attrNameLst>
                                          <p:attrName>ppt_h</p:attrName>
                                        </p:attrNameLst>
                                      </p:cBhvr>
                                      <p:tavLst>
                                        <p:tav tm="0">
                                          <p:val>
                                            <p:fltVal val="0"/>
                                          </p:val>
                                        </p:tav>
                                        <p:tav tm="100000">
                                          <p:val>
                                            <p:strVal val="#ppt_h"/>
                                          </p:val>
                                        </p:tav>
                                      </p:tavLst>
                                    </p:anim>
                                    <p:anim calcmode="lin" valueType="num">
                                      <p:cBhvr>
                                        <p:cTn id="66" dur="1000" fill="hold"/>
                                        <p:tgtEl>
                                          <p:spTgt spid="278"/>
                                        </p:tgtEl>
                                        <p:attrNameLst>
                                          <p:attrName>style.rotation</p:attrName>
                                        </p:attrNameLst>
                                      </p:cBhvr>
                                      <p:tavLst>
                                        <p:tav tm="0">
                                          <p:val>
                                            <p:fltVal val="90"/>
                                          </p:val>
                                        </p:tav>
                                        <p:tav tm="100000">
                                          <p:val>
                                            <p:fltVal val="0"/>
                                          </p:val>
                                        </p:tav>
                                      </p:tavLst>
                                    </p:anim>
                                    <p:animEffect transition="in" filter="fade">
                                      <p:cBhvr>
                                        <p:cTn id="67" dur="1000"/>
                                        <p:tgtEl>
                                          <p:spTgt spid="278"/>
                                        </p:tgtEl>
                                      </p:cBhvr>
                                    </p:animEffect>
                                  </p:childTnLst>
                                </p:cTn>
                              </p:par>
                              <p:par>
                                <p:cTn id="68" presetID="31" presetClass="entr" presetSubtype="0" fill="hold" nodeType="withEffect">
                                  <p:stCondLst>
                                    <p:cond delay="250"/>
                                  </p:stCondLst>
                                  <p:childTnLst>
                                    <p:set>
                                      <p:cBhvr>
                                        <p:cTn id="69" dur="1" fill="hold">
                                          <p:stCondLst>
                                            <p:cond delay="0"/>
                                          </p:stCondLst>
                                        </p:cTn>
                                        <p:tgtEl>
                                          <p:spTgt spid="279"/>
                                        </p:tgtEl>
                                        <p:attrNameLst>
                                          <p:attrName>style.visibility</p:attrName>
                                        </p:attrNameLst>
                                      </p:cBhvr>
                                      <p:to>
                                        <p:strVal val="visible"/>
                                      </p:to>
                                    </p:set>
                                    <p:anim calcmode="lin" valueType="num">
                                      <p:cBhvr>
                                        <p:cTn id="70" dur="1000" fill="hold"/>
                                        <p:tgtEl>
                                          <p:spTgt spid="279"/>
                                        </p:tgtEl>
                                        <p:attrNameLst>
                                          <p:attrName>ppt_w</p:attrName>
                                        </p:attrNameLst>
                                      </p:cBhvr>
                                      <p:tavLst>
                                        <p:tav tm="0">
                                          <p:val>
                                            <p:fltVal val="0"/>
                                          </p:val>
                                        </p:tav>
                                        <p:tav tm="100000">
                                          <p:val>
                                            <p:strVal val="#ppt_w"/>
                                          </p:val>
                                        </p:tav>
                                      </p:tavLst>
                                    </p:anim>
                                    <p:anim calcmode="lin" valueType="num">
                                      <p:cBhvr>
                                        <p:cTn id="71" dur="1000" fill="hold"/>
                                        <p:tgtEl>
                                          <p:spTgt spid="279"/>
                                        </p:tgtEl>
                                        <p:attrNameLst>
                                          <p:attrName>ppt_h</p:attrName>
                                        </p:attrNameLst>
                                      </p:cBhvr>
                                      <p:tavLst>
                                        <p:tav tm="0">
                                          <p:val>
                                            <p:fltVal val="0"/>
                                          </p:val>
                                        </p:tav>
                                        <p:tav tm="100000">
                                          <p:val>
                                            <p:strVal val="#ppt_h"/>
                                          </p:val>
                                        </p:tav>
                                      </p:tavLst>
                                    </p:anim>
                                    <p:anim calcmode="lin" valueType="num">
                                      <p:cBhvr>
                                        <p:cTn id="72" dur="1000" fill="hold"/>
                                        <p:tgtEl>
                                          <p:spTgt spid="279"/>
                                        </p:tgtEl>
                                        <p:attrNameLst>
                                          <p:attrName>style.rotation</p:attrName>
                                        </p:attrNameLst>
                                      </p:cBhvr>
                                      <p:tavLst>
                                        <p:tav tm="0">
                                          <p:val>
                                            <p:fltVal val="90"/>
                                          </p:val>
                                        </p:tav>
                                        <p:tav tm="100000">
                                          <p:val>
                                            <p:fltVal val="0"/>
                                          </p:val>
                                        </p:tav>
                                      </p:tavLst>
                                    </p:anim>
                                    <p:animEffect transition="in" filter="fade">
                                      <p:cBhvr>
                                        <p:cTn id="73" dur="1000"/>
                                        <p:tgtEl>
                                          <p:spTgt spid="279"/>
                                        </p:tgtEl>
                                      </p:cBhvr>
                                    </p:animEffect>
                                  </p:childTnLst>
                                </p:cTn>
                              </p:par>
                              <p:par>
                                <p:cTn id="74" presetID="31" presetClass="entr" presetSubtype="0" fill="hold" nodeType="withEffect">
                                  <p:stCondLst>
                                    <p:cond delay="250"/>
                                  </p:stCondLst>
                                  <p:childTnLst>
                                    <p:set>
                                      <p:cBhvr>
                                        <p:cTn id="75" dur="1" fill="hold">
                                          <p:stCondLst>
                                            <p:cond delay="0"/>
                                          </p:stCondLst>
                                        </p:cTn>
                                        <p:tgtEl>
                                          <p:spTgt spid="282"/>
                                        </p:tgtEl>
                                        <p:attrNameLst>
                                          <p:attrName>style.visibility</p:attrName>
                                        </p:attrNameLst>
                                      </p:cBhvr>
                                      <p:to>
                                        <p:strVal val="visible"/>
                                      </p:to>
                                    </p:set>
                                    <p:anim calcmode="lin" valueType="num">
                                      <p:cBhvr>
                                        <p:cTn id="76" dur="1000" fill="hold"/>
                                        <p:tgtEl>
                                          <p:spTgt spid="282"/>
                                        </p:tgtEl>
                                        <p:attrNameLst>
                                          <p:attrName>ppt_w</p:attrName>
                                        </p:attrNameLst>
                                      </p:cBhvr>
                                      <p:tavLst>
                                        <p:tav tm="0">
                                          <p:val>
                                            <p:fltVal val="0"/>
                                          </p:val>
                                        </p:tav>
                                        <p:tav tm="100000">
                                          <p:val>
                                            <p:strVal val="#ppt_w"/>
                                          </p:val>
                                        </p:tav>
                                      </p:tavLst>
                                    </p:anim>
                                    <p:anim calcmode="lin" valueType="num">
                                      <p:cBhvr>
                                        <p:cTn id="77" dur="1000" fill="hold"/>
                                        <p:tgtEl>
                                          <p:spTgt spid="282"/>
                                        </p:tgtEl>
                                        <p:attrNameLst>
                                          <p:attrName>ppt_h</p:attrName>
                                        </p:attrNameLst>
                                      </p:cBhvr>
                                      <p:tavLst>
                                        <p:tav tm="0">
                                          <p:val>
                                            <p:fltVal val="0"/>
                                          </p:val>
                                        </p:tav>
                                        <p:tav tm="100000">
                                          <p:val>
                                            <p:strVal val="#ppt_h"/>
                                          </p:val>
                                        </p:tav>
                                      </p:tavLst>
                                    </p:anim>
                                    <p:anim calcmode="lin" valueType="num">
                                      <p:cBhvr>
                                        <p:cTn id="78" dur="1000" fill="hold"/>
                                        <p:tgtEl>
                                          <p:spTgt spid="282"/>
                                        </p:tgtEl>
                                        <p:attrNameLst>
                                          <p:attrName>style.rotation</p:attrName>
                                        </p:attrNameLst>
                                      </p:cBhvr>
                                      <p:tavLst>
                                        <p:tav tm="0">
                                          <p:val>
                                            <p:fltVal val="90"/>
                                          </p:val>
                                        </p:tav>
                                        <p:tav tm="100000">
                                          <p:val>
                                            <p:fltVal val="0"/>
                                          </p:val>
                                        </p:tav>
                                      </p:tavLst>
                                    </p:anim>
                                    <p:animEffect transition="in" filter="fade">
                                      <p:cBhvr>
                                        <p:cTn id="79" dur="1000"/>
                                        <p:tgtEl>
                                          <p:spTgt spid="282"/>
                                        </p:tgtEl>
                                      </p:cBhvr>
                                    </p:animEffect>
                                  </p:childTnLst>
                                </p:cTn>
                              </p:par>
                              <p:par>
                                <p:cTn id="80" presetID="31" presetClass="entr" presetSubtype="0" fill="hold" nodeType="withEffect">
                                  <p:stCondLst>
                                    <p:cond delay="250"/>
                                  </p:stCondLst>
                                  <p:childTnLst>
                                    <p:set>
                                      <p:cBhvr>
                                        <p:cTn id="81" dur="1" fill="hold">
                                          <p:stCondLst>
                                            <p:cond delay="0"/>
                                          </p:stCondLst>
                                        </p:cTn>
                                        <p:tgtEl>
                                          <p:spTgt spid="285"/>
                                        </p:tgtEl>
                                        <p:attrNameLst>
                                          <p:attrName>style.visibility</p:attrName>
                                        </p:attrNameLst>
                                      </p:cBhvr>
                                      <p:to>
                                        <p:strVal val="visible"/>
                                      </p:to>
                                    </p:set>
                                    <p:anim calcmode="lin" valueType="num">
                                      <p:cBhvr>
                                        <p:cTn id="82" dur="1000" fill="hold"/>
                                        <p:tgtEl>
                                          <p:spTgt spid="285"/>
                                        </p:tgtEl>
                                        <p:attrNameLst>
                                          <p:attrName>ppt_w</p:attrName>
                                        </p:attrNameLst>
                                      </p:cBhvr>
                                      <p:tavLst>
                                        <p:tav tm="0">
                                          <p:val>
                                            <p:fltVal val="0"/>
                                          </p:val>
                                        </p:tav>
                                        <p:tav tm="100000">
                                          <p:val>
                                            <p:strVal val="#ppt_w"/>
                                          </p:val>
                                        </p:tav>
                                      </p:tavLst>
                                    </p:anim>
                                    <p:anim calcmode="lin" valueType="num">
                                      <p:cBhvr>
                                        <p:cTn id="83" dur="1000" fill="hold"/>
                                        <p:tgtEl>
                                          <p:spTgt spid="285"/>
                                        </p:tgtEl>
                                        <p:attrNameLst>
                                          <p:attrName>ppt_h</p:attrName>
                                        </p:attrNameLst>
                                      </p:cBhvr>
                                      <p:tavLst>
                                        <p:tav tm="0">
                                          <p:val>
                                            <p:fltVal val="0"/>
                                          </p:val>
                                        </p:tav>
                                        <p:tav tm="100000">
                                          <p:val>
                                            <p:strVal val="#ppt_h"/>
                                          </p:val>
                                        </p:tav>
                                      </p:tavLst>
                                    </p:anim>
                                    <p:anim calcmode="lin" valueType="num">
                                      <p:cBhvr>
                                        <p:cTn id="84" dur="1000" fill="hold"/>
                                        <p:tgtEl>
                                          <p:spTgt spid="285"/>
                                        </p:tgtEl>
                                        <p:attrNameLst>
                                          <p:attrName>style.rotation</p:attrName>
                                        </p:attrNameLst>
                                      </p:cBhvr>
                                      <p:tavLst>
                                        <p:tav tm="0">
                                          <p:val>
                                            <p:fltVal val="90"/>
                                          </p:val>
                                        </p:tav>
                                        <p:tav tm="100000">
                                          <p:val>
                                            <p:fltVal val="0"/>
                                          </p:val>
                                        </p:tav>
                                      </p:tavLst>
                                    </p:anim>
                                    <p:animEffect transition="in" filter="fade">
                                      <p:cBhvr>
                                        <p:cTn id="85" dur="1000"/>
                                        <p:tgtEl>
                                          <p:spTgt spid="285"/>
                                        </p:tgtEl>
                                      </p:cBhvr>
                                    </p:animEffect>
                                  </p:childTnLst>
                                </p:cTn>
                              </p:par>
                              <p:par>
                                <p:cTn id="86" presetID="31" presetClass="entr" presetSubtype="0" fill="hold" nodeType="withEffect">
                                  <p:stCondLst>
                                    <p:cond delay="250"/>
                                  </p:stCondLst>
                                  <p:childTnLst>
                                    <p:set>
                                      <p:cBhvr>
                                        <p:cTn id="87" dur="1" fill="hold">
                                          <p:stCondLst>
                                            <p:cond delay="0"/>
                                          </p:stCondLst>
                                        </p:cTn>
                                        <p:tgtEl>
                                          <p:spTgt spid="317"/>
                                        </p:tgtEl>
                                        <p:attrNameLst>
                                          <p:attrName>style.visibility</p:attrName>
                                        </p:attrNameLst>
                                      </p:cBhvr>
                                      <p:to>
                                        <p:strVal val="visible"/>
                                      </p:to>
                                    </p:set>
                                    <p:anim calcmode="lin" valueType="num">
                                      <p:cBhvr>
                                        <p:cTn id="88" dur="1000" fill="hold"/>
                                        <p:tgtEl>
                                          <p:spTgt spid="317"/>
                                        </p:tgtEl>
                                        <p:attrNameLst>
                                          <p:attrName>ppt_w</p:attrName>
                                        </p:attrNameLst>
                                      </p:cBhvr>
                                      <p:tavLst>
                                        <p:tav tm="0">
                                          <p:val>
                                            <p:fltVal val="0"/>
                                          </p:val>
                                        </p:tav>
                                        <p:tav tm="100000">
                                          <p:val>
                                            <p:strVal val="#ppt_w"/>
                                          </p:val>
                                        </p:tav>
                                      </p:tavLst>
                                    </p:anim>
                                    <p:anim calcmode="lin" valueType="num">
                                      <p:cBhvr>
                                        <p:cTn id="89" dur="1000" fill="hold"/>
                                        <p:tgtEl>
                                          <p:spTgt spid="317"/>
                                        </p:tgtEl>
                                        <p:attrNameLst>
                                          <p:attrName>ppt_h</p:attrName>
                                        </p:attrNameLst>
                                      </p:cBhvr>
                                      <p:tavLst>
                                        <p:tav tm="0">
                                          <p:val>
                                            <p:fltVal val="0"/>
                                          </p:val>
                                        </p:tav>
                                        <p:tav tm="100000">
                                          <p:val>
                                            <p:strVal val="#ppt_h"/>
                                          </p:val>
                                        </p:tav>
                                      </p:tavLst>
                                    </p:anim>
                                    <p:anim calcmode="lin" valueType="num">
                                      <p:cBhvr>
                                        <p:cTn id="90" dur="1000" fill="hold"/>
                                        <p:tgtEl>
                                          <p:spTgt spid="317"/>
                                        </p:tgtEl>
                                        <p:attrNameLst>
                                          <p:attrName>style.rotation</p:attrName>
                                        </p:attrNameLst>
                                      </p:cBhvr>
                                      <p:tavLst>
                                        <p:tav tm="0">
                                          <p:val>
                                            <p:fltVal val="90"/>
                                          </p:val>
                                        </p:tav>
                                        <p:tav tm="100000">
                                          <p:val>
                                            <p:fltVal val="0"/>
                                          </p:val>
                                        </p:tav>
                                      </p:tavLst>
                                    </p:anim>
                                    <p:animEffect transition="in" filter="fade">
                                      <p:cBhvr>
                                        <p:cTn id="91" dur="1000"/>
                                        <p:tgtEl>
                                          <p:spTgt spid="317"/>
                                        </p:tgtEl>
                                      </p:cBhvr>
                                    </p:animEffect>
                                  </p:childTnLst>
                                </p:cTn>
                              </p:par>
                              <p:par>
                                <p:cTn id="92" presetID="31" presetClass="entr" presetSubtype="0" fill="hold" nodeType="withEffect">
                                  <p:stCondLst>
                                    <p:cond delay="250"/>
                                  </p:stCondLst>
                                  <p:childTnLst>
                                    <p:set>
                                      <p:cBhvr>
                                        <p:cTn id="93" dur="1" fill="hold">
                                          <p:stCondLst>
                                            <p:cond delay="0"/>
                                          </p:stCondLst>
                                        </p:cTn>
                                        <p:tgtEl>
                                          <p:spTgt spid="307"/>
                                        </p:tgtEl>
                                        <p:attrNameLst>
                                          <p:attrName>style.visibility</p:attrName>
                                        </p:attrNameLst>
                                      </p:cBhvr>
                                      <p:to>
                                        <p:strVal val="visible"/>
                                      </p:to>
                                    </p:set>
                                    <p:anim calcmode="lin" valueType="num">
                                      <p:cBhvr>
                                        <p:cTn id="94" dur="1000" fill="hold"/>
                                        <p:tgtEl>
                                          <p:spTgt spid="307"/>
                                        </p:tgtEl>
                                        <p:attrNameLst>
                                          <p:attrName>ppt_w</p:attrName>
                                        </p:attrNameLst>
                                      </p:cBhvr>
                                      <p:tavLst>
                                        <p:tav tm="0">
                                          <p:val>
                                            <p:fltVal val="0"/>
                                          </p:val>
                                        </p:tav>
                                        <p:tav tm="100000">
                                          <p:val>
                                            <p:strVal val="#ppt_w"/>
                                          </p:val>
                                        </p:tav>
                                      </p:tavLst>
                                    </p:anim>
                                    <p:anim calcmode="lin" valueType="num">
                                      <p:cBhvr>
                                        <p:cTn id="95" dur="1000" fill="hold"/>
                                        <p:tgtEl>
                                          <p:spTgt spid="307"/>
                                        </p:tgtEl>
                                        <p:attrNameLst>
                                          <p:attrName>ppt_h</p:attrName>
                                        </p:attrNameLst>
                                      </p:cBhvr>
                                      <p:tavLst>
                                        <p:tav tm="0">
                                          <p:val>
                                            <p:fltVal val="0"/>
                                          </p:val>
                                        </p:tav>
                                        <p:tav tm="100000">
                                          <p:val>
                                            <p:strVal val="#ppt_h"/>
                                          </p:val>
                                        </p:tav>
                                      </p:tavLst>
                                    </p:anim>
                                    <p:anim calcmode="lin" valueType="num">
                                      <p:cBhvr>
                                        <p:cTn id="96" dur="1000" fill="hold"/>
                                        <p:tgtEl>
                                          <p:spTgt spid="307"/>
                                        </p:tgtEl>
                                        <p:attrNameLst>
                                          <p:attrName>style.rotation</p:attrName>
                                        </p:attrNameLst>
                                      </p:cBhvr>
                                      <p:tavLst>
                                        <p:tav tm="0">
                                          <p:val>
                                            <p:fltVal val="90"/>
                                          </p:val>
                                        </p:tav>
                                        <p:tav tm="100000">
                                          <p:val>
                                            <p:fltVal val="0"/>
                                          </p:val>
                                        </p:tav>
                                      </p:tavLst>
                                    </p:anim>
                                    <p:animEffect transition="in" filter="fade">
                                      <p:cBhvr>
                                        <p:cTn id="97" dur="1000"/>
                                        <p:tgtEl>
                                          <p:spTgt spid="307"/>
                                        </p:tgtEl>
                                      </p:cBhvr>
                                    </p:animEffect>
                                  </p:childTnLst>
                                </p:cTn>
                              </p:par>
                              <p:par>
                                <p:cTn id="98" presetID="31" presetClass="entr" presetSubtype="0" fill="hold" nodeType="withEffect">
                                  <p:stCondLst>
                                    <p:cond delay="250"/>
                                  </p:stCondLst>
                                  <p:childTnLst>
                                    <p:set>
                                      <p:cBhvr>
                                        <p:cTn id="99" dur="1" fill="hold">
                                          <p:stCondLst>
                                            <p:cond delay="0"/>
                                          </p:stCondLst>
                                        </p:cTn>
                                        <p:tgtEl>
                                          <p:spTgt spid="314"/>
                                        </p:tgtEl>
                                        <p:attrNameLst>
                                          <p:attrName>style.visibility</p:attrName>
                                        </p:attrNameLst>
                                      </p:cBhvr>
                                      <p:to>
                                        <p:strVal val="visible"/>
                                      </p:to>
                                    </p:set>
                                    <p:anim calcmode="lin" valueType="num">
                                      <p:cBhvr>
                                        <p:cTn id="100" dur="1000" fill="hold"/>
                                        <p:tgtEl>
                                          <p:spTgt spid="314"/>
                                        </p:tgtEl>
                                        <p:attrNameLst>
                                          <p:attrName>ppt_w</p:attrName>
                                        </p:attrNameLst>
                                      </p:cBhvr>
                                      <p:tavLst>
                                        <p:tav tm="0">
                                          <p:val>
                                            <p:fltVal val="0"/>
                                          </p:val>
                                        </p:tav>
                                        <p:tav tm="100000">
                                          <p:val>
                                            <p:strVal val="#ppt_w"/>
                                          </p:val>
                                        </p:tav>
                                      </p:tavLst>
                                    </p:anim>
                                    <p:anim calcmode="lin" valueType="num">
                                      <p:cBhvr>
                                        <p:cTn id="101" dur="1000" fill="hold"/>
                                        <p:tgtEl>
                                          <p:spTgt spid="314"/>
                                        </p:tgtEl>
                                        <p:attrNameLst>
                                          <p:attrName>ppt_h</p:attrName>
                                        </p:attrNameLst>
                                      </p:cBhvr>
                                      <p:tavLst>
                                        <p:tav tm="0">
                                          <p:val>
                                            <p:fltVal val="0"/>
                                          </p:val>
                                        </p:tav>
                                        <p:tav tm="100000">
                                          <p:val>
                                            <p:strVal val="#ppt_h"/>
                                          </p:val>
                                        </p:tav>
                                      </p:tavLst>
                                    </p:anim>
                                    <p:anim calcmode="lin" valueType="num">
                                      <p:cBhvr>
                                        <p:cTn id="102" dur="1000" fill="hold"/>
                                        <p:tgtEl>
                                          <p:spTgt spid="314"/>
                                        </p:tgtEl>
                                        <p:attrNameLst>
                                          <p:attrName>style.rotation</p:attrName>
                                        </p:attrNameLst>
                                      </p:cBhvr>
                                      <p:tavLst>
                                        <p:tav tm="0">
                                          <p:val>
                                            <p:fltVal val="90"/>
                                          </p:val>
                                        </p:tav>
                                        <p:tav tm="100000">
                                          <p:val>
                                            <p:fltVal val="0"/>
                                          </p:val>
                                        </p:tav>
                                      </p:tavLst>
                                    </p:anim>
                                    <p:animEffect transition="in" filter="fade">
                                      <p:cBhvr>
                                        <p:cTn id="103" dur="1000"/>
                                        <p:tgtEl>
                                          <p:spTgt spid="314"/>
                                        </p:tgtEl>
                                      </p:cBhvr>
                                    </p:animEffect>
                                  </p:childTnLst>
                                </p:cTn>
                              </p:par>
                              <p:par>
                                <p:cTn id="104" presetID="53" presetClass="entr" presetSubtype="16" fill="hold" grpId="0" nodeType="withEffect">
                                  <p:stCondLst>
                                    <p:cond delay="750"/>
                                  </p:stCondLst>
                                  <p:childTnLst>
                                    <p:set>
                                      <p:cBhvr>
                                        <p:cTn id="105" dur="1" fill="hold">
                                          <p:stCondLst>
                                            <p:cond delay="0"/>
                                          </p:stCondLst>
                                        </p:cTn>
                                        <p:tgtEl>
                                          <p:spTgt spid="250"/>
                                        </p:tgtEl>
                                        <p:attrNameLst>
                                          <p:attrName>style.visibility</p:attrName>
                                        </p:attrNameLst>
                                      </p:cBhvr>
                                      <p:to>
                                        <p:strVal val="visible"/>
                                      </p:to>
                                    </p:set>
                                    <p:anim calcmode="lin" valueType="num">
                                      <p:cBhvr>
                                        <p:cTn id="106" dur="750" fill="hold"/>
                                        <p:tgtEl>
                                          <p:spTgt spid="250"/>
                                        </p:tgtEl>
                                        <p:attrNameLst>
                                          <p:attrName>ppt_w</p:attrName>
                                        </p:attrNameLst>
                                      </p:cBhvr>
                                      <p:tavLst>
                                        <p:tav tm="0">
                                          <p:val>
                                            <p:fltVal val="0"/>
                                          </p:val>
                                        </p:tav>
                                        <p:tav tm="100000">
                                          <p:val>
                                            <p:strVal val="#ppt_w"/>
                                          </p:val>
                                        </p:tav>
                                      </p:tavLst>
                                    </p:anim>
                                    <p:anim calcmode="lin" valueType="num">
                                      <p:cBhvr>
                                        <p:cTn id="107" dur="750" fill="hold"/>
                                        <p:tgtEl>
                                          <p:spTgt spid="250"/>
                                        </p:tgtEl>
                                        <p:attrNameLst>
                                          <p:attrName>ppt_h</p:attrName>
                                        </p:attrNameLst>
                                      </p:cBhvr>
                                      <p:tavLst>
                                        <p:tav tm="0">
                                          <p:val>
                                            <p:fltVal val="0"/>
                                          </p:val>
                                        </p:tav>
                                        <p:tav tm="100000">
                                          <p:val>
                                            <p:strVal val="#ppt_h"/>
                                          </p:val>
                                        </p:tav>
                                      </p:tavLst>
                                    </p:anim>
                                    <p:animEffect transition="in" filter="fade">
                                      <p:cBhvr>
                                        <p:cTn id="108" dur="750"/>
                                        <p:tgtEl>
                                          <p:spTgt spid="250"/>
                                        </p:tgtEl>
                                      </p:cBhvr>
                                    </p:animEffect>
                                  </p:childTnLst>
                                </p:cTn>
                              </p:par>
                              <p:par>
                                <p:cTn id="109" presetID="53" presetClass="entr" presetSubtype="16" fill="hold" grpId="0" nodeType="withEffect">
                                  <p:stCondLst>
                                    <p:cond delay="750"/>
                                  </p:stCondLst>
                                  <p:childTnLst>
                                    <p:set>
                                      <p:cBhvr>
                                        <p:cTn id="110" dur="1" fill="hold">
                                          <p:stCondLst>
                                            <p:cond delay="0"/>
                                          </p:stCondLst>
                                        </p:cTn>
                                        <p:tgtEl>
                                          <p:spTgt spid="264"/>
                                        </p:tgtEl>
                                        <p:attrNameLst>
                                          <p:attrName>style.visibility</p:attrName>
                                        </p:attrNameLst>
                                      </p:cBhvr>
                                      <p:to>
                                        <p:strVal val="visible"/>
                                      </p:to>
                                    </p:set>
                                    <p:anim calcmode="lin" valueType="num">
                                      <p:cBhvr>
                                        <p:cTn id="111" dur="750" fill="hold"/>
                                        <p:tgtEl>
                                          <p:spTgt spid="264"/>
                                        </p:tgtEl>
                                        <p:attrNameLst>
                                          <p:attrName>ppt_w</p:attrName>
                                        </p:attrNameLst>
                                      </p:cBhvr>
                                      <p:tavLst>
                                        <p:tav tm="0">
                                          <p:val>
                                            <p:fltVal val="0"/>
                                          </p:val>
                                        </p:tav>
                                        <p:tav tm="100000">
                                          <p:val>
                                            <p:strVal val="#ppt_w"/>
                                          </p:val>
                                        </p:tav>
                                      </p:tavLst>
                                    </p:anim>
                                    <p:anim calcmode="lin" valueType="num">
                                      <p:cBhvr>
                                        <p:cTn id="112" dur="750" fill="hold"/>
                                        <p:tgtEl>
                                          <p:spTgt spid="264"/>
                                        </p:tgtEl>
                                        <p:attrNameLst>
                                          <p:attrName>ppt_h</p:attrName>
                                        </p:attrNameLst>
                                      </p:cBhvr>
                                      <p:tavLst>
                                        <p:tav tm="0">
                                          <p:val>
                                            <p:fltVal val="0"/>
                                          </p:val>
                                        </p:tav>
                                        <p:tav tm="100000">
                                          <p:val>
                                            <p:strVal val="#ppt_h"/>
                                          </p:val>
                                        </p:tav>
                                      </p:tavLst>
                                    </p:anim>
                                    <p:animEffect transition="in" filter="fade">
                                      <p:cBhvr>
                                        <p:cTn id="113" dur="750"/>
                                        <p:tgtEl>
                                          <p:spTgt spid="264"/>
                                        </p:tgtEl>
                                      </p:cBhvr>
                                    </p:animEffect>
                                  </p:childTnLst>
                                </p:cTn>
                              </p:par>
                              <p:par>
                                <p:cTn id="114" presetID="53" presetClass="entr" presetSubtype="16" fill="hold" grpId="0" nodeType="withEffect">
                                  <p:stCondLst>
                                    <p:cond delay="750"/>
                                  </p:stCondLst>
                                  <p:childTnLst>
                                    <p:set>
                                      <p:cBhvr>
                                        <p:cTn id="115" dur="1" fill="hold">
                                          <p:stCondLst>
                                            <p:cond delay="0"/>
                                          </p:stCondLst>
                                        </p:cTn>
                                        <p:tgtEl>
                                          <p:spTgt spid="236"/>
                                        </p:tgtEl>
                                        <p:attrNameLst>
                                          <p:attrName>style.visibility</p:attrName>
                                        </p:attrNameLst>
                                      </p:cBhvr>
                                      <p:to>
                                        <p:strVal val="visible"/>
                                      </p:to>
                                    </p:set>
                                    <p:anim calcmode="lin" valueType="num">
                                      <p:cBhvr>
                                        <p:cTn id="116" dur="750" fill="hold"/>
                                        <p:tgtEl>
                                          <p:spTgt spid="236"/>
                                        </p:tgtEl>
                                        <p:attrNameLst>
                                          <p:attrName>ppt_w</p:attrName>
                                        </p:attrNameLst>
                                      </p:cBhvr>
                                      <p:tavLst>
                                        <p:tav tm="0">
                                          <p:val>
                                            <p:fltVal val="0"/>
                                          </p:val>
                                        </p:tav>
                                        <p:tav tm="100000">
                                          <p:val>
                                            <p:strVal val="#ppt_w"/>
                                          </p:val>
                                        </p:tav>
                                      </p:tavLst>
                                    </p:anim>
                                    <p:anim calcmode="lin" valueType="num">
                                      <p:cBhvr>
                                        <p:cTn id="117" dur="750" fill="hold"/>
                                        <p:tgtEl>
                                          <p:spTgt spid="236"/>
                                        </p:tgtEl>
                                        <p:attrNameLst>
                                          <p:attrName>ppt_h</p:attrName>
                                        </p:attrNameLst>
                                      </p:cBhvr>
                                      <p:tavLst>
                                        <p:tav tm="0">
                                          <p:val>
                                            <p:fltVal val="0"/>
                                          </p:val>
                                        </p:tav>
                                        <p:tav tm="100000">
                                          <p:val>
                                            <p:strVal val="#ppt_h"/>
                                          </p:val>
                                        </p:tav>
                                      </p:tavLst>
                                    </p:anim>
                                    <p:animEffect transition="in" filter="fade">
                                      <p:cBhvr>
                                        <p:cTn id="118" dur="750"/>
                                        <p:tgtEl>
                                          <p:spTgt spid="236"/>
                                        </p:tgtEl>
                                      </p:cBhvr>
                                    </p:animEffect>
                                  </p:childTnLst>
                                </p:cTn>
                              </p:par>
                              <p:par>
                                <p:cTn id="119" presetID="53" presetClass="entr" presetSubtype="16" fill="hold" grpId="0" nodeType="withEffect">
                                  <p:stCondLst>
                                    <p:cond delay="750"/>
                                  </p:stCondLst>
                                  <p:childTnLst>
                                    <p:set>
                                      <p:cBhvr>
                                        <p:cTn id="120" dur="1" fill="hold">
                                          <p:stCondLst>
                                            <p:cond delay="0"/>
                                          </p:stCondLst>
                                        </p:cTn>
                                        <p:tgtEl>
                                          <p:spTgt spid="254"/>
                                        </p:tgtEl>
                                        <p:attrNameLst>
                                          <p:attrName>style.visibility</p:attrName>
                                        </p:attrNameLst>
                                      </p:cBhvr>
                                      <p:to>
                                        <p:strVal val="visible"/>
                                      </p:to>
                                    </p:set>
                                    <p:anim calcmode="lin" valueType="num">
                                      <p:cBhvr>
                                        <p:cTn id="121" dur="750" fill="hold"/>
                                        <p:tgtEl>
                                          <p:spTgt spid="254"/>
                                        </p:tgtEl>
                                        <p:attrNameLst>
                                          <p:attrName>ppt_w</p:attrName>
                                        </p:attrNameLst>
                                      </p:cBhvr>
                                      <p:tavLst>
                                        <p:tav tm="0">
                                          <p:val>
                                            <p:fltVal val="0"/>
                                          </p:val>
                                        </p:tav>
                                        <p:tav tm="100000">
                                          <p:val>
                                            <p:strVal val="#ppt_w"/>
                                          </p:val>
                                        </p:tav>
                                      </p:tavLst>
                                    </p:anim>
                                    <p:anim calcmode="lin" valueType="num">
                                      <p:cBhvr>
                                        <p:cTn id="122" dur="750" fill="hold"/>
                                        <p:tgtEl>
                                          <p:spTgt spid="254"/>
                                        </p:tgtEl>
                                        <p:attrNameLst>
                                          <p:attrName>ppt_h</p:attrName>
                                        </p:attrNameLst>
                                      </p:cBhvr>
                                      <p:tavLst>
                                        <p:tav tm="0">
                                          <p:val>
                                            <p:fltVal val="0"/>
                                          </p:val>
                                        </p:tav>
                                        <p:tav tm="100000">
                                          <p:val>
                                            <p:strVal val="#ppt_h"/>
                                          </p:val>
                                        </p:tav>
                                      </p:tavLst>
                                    </p:anim>
                                    <p:animEffect transition="in" filter="fade">
                                      <p:cBhvr>
                                        <p:cTn id="123" dur="750"/>
                                        <p:tgtEl>
                                          <p:spTgt spid="254"/>
                                        </p:tgtEl>
                                      </p:cBhvr>
                                    </p:animEffect>
                                  </p:childTnLst>
                                </p:cTn>
                              </p:par>
                              <p:par>
                                <p:cTn id="124" presetID="53" presetClass="entr" presetSubtype="16" fill="hold" grpId="0" nodeType="withEffect">
                                  <p:stCondLst>
                                    <p:cond delay="750"/>
                                  </p:stCondLst>
                                  <p:childTnLst>
                                    <p:set>
                                      <p:cBhvr>
                                        <p:cTn id="125" dur="1" fill="hold">
                                          <p:stCondLst>
                                            <p:cond delay="0"/>
                                          </p:stCondLst>
                                        </p:cTn>
                                        <p:tgtEl>
                                          <p:spTgt spid="259"/>
                                        </p:tgtEl>
                                        <p:attrNameLst>
                                          <p:attrName>style.visibility</p:attrName>
                                        </p:attrNameLst>
                                      </p:cBhvr>
                                      <p:to>
                                        <p:strVal val="visible"/>
                                      </p:to>
                                    </p:set>
                                    <p:anim calcmode="lin" valueType="num">
                                      <p:cBhvr>
                                        <p:cTn id="126" dur="750" fill="hold"/>
                                        <p:tgtEl>
                                          <p:spTgt spid="259"/>
                                        </p:tgtEl>
                                        <p:attrNameLst>
                                          <p:attrName>ppt_w</p:attrName>
                                        </p:attrNameLst>
                                      </p:cBhvr>
                                      <p:tavLst>
                                        <p:tav tm="0">
                                          <p:val>
                                            <p:fltVal val="0"/>
                                          </p:val>
                                        </p:tav>
                                        <p:tav tm="100000">
                                          <p:val>
                                            <p:strVal val="#ppt_w"/>
                                          </p:val>
                                        </p:tav>
                                      </p:tavLst>
                                    </p:anim>
                                    <p:anim calcmode="lin" valueType="num">
                                      <p:cBhvr>
                                        <p:cTn id="127" dur="750" fill="hold"/>
                                        <p:tgtEl>
                                          <p:spTgt spid="259"/>
                                        </p:tgtEl>
                                        <p:attrNameLst>
                                          <p:attrName>ppt_h</p:attrName>
                                        </p:attrNameLst>
                                      </p:cBhvr>
                                      <p:tavLst>
                                        <p:tav tm="0">
                                          <p:val>
                                            <p:fltVal val="0"/>
                                          </p:val>
                                        </p:tav>
                                        <p:tav tm="100000">
                                          <p:val>
                                            <p:strVal val="#ppt_h"/>
                                          </p:val>
                                        </p:tav>
                                      </p:tavLst>
                                    </p:anim>
                                    <p:animEffect transition="in" filter="fade">
                                      <p:cBhvr>
                                        <p:cTn id="128" dur="750"/>
                                        <p:tgtEl>
                                          <p:spTgt spid="259"/>
                                        </p:tgtEl>
                                      </p:cBhvr>
                                    </p:animEffect>
                                  </p:childTnLst>
                                </p:cTn>
                              </p:par>
                              <p:par>
                                <p:cTn id="129" presetID="53" presetClass="entr" presetSubtype="16" fill="hold" grpId="0" nodeType="withEffect">
                                  <p:stCondLst>
                                    <p:cond delay="750"/>
                                  </p:stCondLst>
                                  <p:childTnLst>
                                    <p:set>
                                      <p:cBhvr>
                                        <p:cTn id="130" dur="1" fill="hold">
                                          <p:stCondLst>
                                            <p:cond delay="0"/>
                                          </p:stCondLst>
                                        </p:cTn>
                                        <p:tgtEl>
                                          <p:spTgt spid="237"/>
                                        </p:tgtEl>
                                        <p:attrNameLst>
                                          <p:attrName>style.visibility</p:attrName>
                                        </p:attrNameLst>
                                      </p:cBhvr>
                                      <p:to>
                                        <p:strVal val="visible"/>
                                      </p:to>
                                    </p:set>
                                    <p:anim calcmode="lin" valueType="num">
                                      <p:cBhvr>
                                        <p:cTn id="131" dur="750" fill="hold"/>
                                        <p:tgtEl>
                                          <p:spTgt spid="237"/>
                                        </p:tgtEl>
                                        <p:attrNameLst>
                                          <p:attrName>ppt_w</p:attrName>
                                        </p:attrNameLst>
                                      </p:cBhvr>
                                      <p:tavLst>
                                        <p:tav tm="0">
                                          <p:val>
                                            <p:fltVal val="0"/>
                                          </p:val>
                                        </p:tav>
                                        <p:tav tm="100000">
                                          <p:val>
                                            <p:strVal val="#ppt_w"/>
                                          </p:val>
                                        </p:tav>
                                      </p:tavLst>
                                    </p:anim>
                                    <p:anim calcmode="lin" valueType="num">
                                      <p:cBhvr>
                                        <p:cTn id="132" dur="750" fill="hold"/>
                                        <p:tgtEl>
                                          <p:spTgt spid="237"/>
                                        </p:tgtEl>
                                        <p:attrNameLst>
                                          <p:attrName>ppt_h</p:attrName>
                                        </p:attrNameLst>
                                      </p:cBhvr>
                                      <p:tavLst>
                                        <p:tav tm="0">
                                          <p:val>
                                            <p:fltVal val="0"/>
                                          </p:val>
                                        </p:tav>
                                        <p:tav tm="100000">
                                          <p:val>
                                            <p:strVal val="#ppt_h"/>
                                          </p:val>
                                        </p:tav>
                                      </p:tavLst>
                                    </p:anim>
                                    <p:animEffect transition="in" filter="fade">
                                      <p:cBhvr>
                                        <p:cTn id="133" dur="750"/>
                                        <p:tgtEl>
                                          <p:spTgt spid="237"/>
                                        </p:tgtEl>
                                      </p:cBhvr>
                                    </p:animEffect>
                                  </p:childTnLst>
                                </p:cTn>
                              </p:par>
                              <p:par>
                                <p:cTn id="134" presetID="53" presetClass="entr" presetSubtype="16" fill="hold" grpId="0" nodeType="withEffect">
                                  <p:stCondLst>
                                    <p:cond delay="750"/>
                                  </p:stCondLst>
                                  <p:childTnLst>
                                    <p:set>
                                      <p:cBhvr>
                                        <p:cTn id="135" dur="1" fill="hold">
                                          <p:stCondLst>
                                            <p:cond delay="0"/>
                                          </p:stCondLst>
                                        </p:cTn>
                                        <p:tgtEl>
                                          <p:spTgt spid="238"/>
                                        </p:tgtEl>
                                        <p:attrNameLst>
                                          <p:attrName>style.visibility</p:attrName>
                                        </p:attrNameLst>
                                      </p:cBhvr>
                                      <p:to>
                                        <p:strVal val="visible"/>
                                      </p:to>
                                    </p:set>
                                    <p:anim calcmode="lin" valueType="num">
                                      <p:cBhvr>
                                        <p:cTn id="136" dur="750" fill="hold"/>
                                        <p:tgtEl>
                                          <p:spTgt spid="238"/>
                                        </p:tgtEl>
                                        <p:attrNameLst>
                                          <p:attrName>ppt_w</p:attrName>
                                        </p:attrNameLst>
                                      </p:cBhvr>
                                      <p:tavLst>
                                        <p:tav tm="0">
                                          <p:val>
                                            <p:fltVal val="0"/>
                                          </p:val>
                                        </p:tav>
                                        <p:tav tm="100000">
                                          <p:val>
                                            <p:strVal val="#ppt_w"/>
                                          </p:val>
                                        </p:tav>
                                      </p:tavLst>
                                    </p:anim>
                                    <p:anim calcmode="lin" valueType="num">
                                      <p:cBhvr>
                                        <p:cTn id="137" dur="750" fill="hold"/>
                                        <p:tgtEl>
                                          <p:spTgt spid="238"/>
                                        </p:tgtEl>
                                        <p:attrNameLst>
                                          <p:attrName>ppt_h</p:attrName>
                                        </p:attrNameLst>
                                      </p:cBhvr>
                                      <p:tavLst>
                                        <p:tav tm="0">
                                          <p:val>
                                            <p:fltVal val="0"/>
                                          </p:val>
                                        </p:tav>
                                        <p:tav tm="100000">
                                          <p:val>
                                            <p:strVal val="#ppt_h"/>
                                          </p:val>
                                        </p:tav>
                                      </p:tavLst>
                                    </p:anim>
                                    <p:animEffect transition="in" filter="fade">
                                      <p:cBhvr>
                                        <p:cTn id="138" dur="750"/>
                                        <p:tgtEl>
                                          <p:spTgt spid="238"/>
                                        </p:tgtEl>
                                      </p:cBhvr>
                                    </p:animEffect>
                                  </p:childTnLst>
                                </p:cTn>
                              </p:par>
                              <p:par>
                                <p:cTn id="139" presetID="53" presetClass="entr" presetSubtype="16" fill="hold" grpId="0" nodeType="withEffect">
                                  <p:stCondLst>
                                    <p:cond delay="750"/>
                                  </p:stCondLst>
                                  <p:childTnLst>
                                    <p:set>
                                      <p:cBhvr>
                                        <p:cTn id="140" dur="1" fill="hold">
                                          <p:stCondLst>
                                            <p:cond delay="0"/>
                                          </p:stCondLst>
                                        </p:cTn>
                                        <p:tgtEl>
                                          <p:spTgt spid="260"/>
                                        </p:tgtEl>
                                        <p:attrNameLst>
                                          <p:attrName>style.visibility</p:attrName>
                                        </p:attrNameLst>
                                      </p:cBhvr>
                                      <p:to>
                                        <p:strVal val="visible"/>
                                      </p:to>
                                    </p:set>
                                    <p:anim calcmode="lin" valueType="num">
                                      <p:cBhvr>
                                        <p:cTn id="141" dur="750" fill="hold"/>
                                        <p:tgtEl>
                                          <p:spTgt spid="260"/>
                                        </p:tgtEl>
                                        <p:attrNameLst>
                                          <p:attrName>ppt_w</p:attrName>
                                        </p:attrNameLst>
                                      </p:cBhvr>
                                      <p:tavLst>
                                        <p:tav tm="0">
                                          <p:val>
                                            <p:fltVal val="0"/>
                                          </p:val>
                                        </p:tav>
                                        <p:tav tm="100000">
                                          <p:val>
                                            <p:strVal val="#ppt_w"/>
                                          </p:val>
                                        </p:tav>
                                      </p:tavLst>
                                    </p:anim>
                                    <p:anim calcmode="lin" valueType="num">
                                      <p:cBhvr>
                                        <p:cTn id="142" dur="750" fill="hold"/>
                                        <p:tgtEl>
                                          <p:spTgt spid="260"/>
                                        </p:tgtEl>
                                        <p:attrNameLst>
                                          <p:attrName>ppt_h</p:attrName>
                                        </p:attrNameLst>
                                      </p:cBhvr>
                                      <p:tavLst>
                                        <p:tav tm="0">
                                          <p:val>
                                            <p:fltVal val="0"/>
                                          </p:val>
                                        </p:tav>
                                        <p:tav tm="100000">
                                          <p:val>
                                            <p:strVal val="#ppt_h"/>
                                          </p:val>
                                        </p:tav>
                                      </p:tavLst>
                                    </p:anim>
                                    <p:animEffect transition="in" filter="fade">
                                      <p:cBhvr>
                                        <p:cTn id="143" dur="750"/>
                                        <p:tgtEl>
                                          <p:spTgt spid="260"/>
                                        </p:tgtEl>
                                      </p:cBhvr>
                                    </p:animEffect>
                                  </p:childTnLst>
                                </p:cTn>
                              </p:par>
                              <p:par>
                                <p:cTn id="144" presetID="53" presetClass="entr" presetSubtype="16" fill="hold" grpId="0" nodeType="withEffect">
                                  <p:stCondLst>
                                    <p:cond delay="750"/>
                                  </p:stCondLst>
                                  <p:childTnLst>
                                    <p:set>
                                      <p:cBhvr>
                                        <p:cTn id="145" dur="1" fill="hold">
                                          <p:stCondLst>
                                            <p:cond delay="0"/>
                                          </p:stCondLst>
                                        </p:cTn>
                                        <p:tgtEl>
                                          <p:spTgt spid="261"/>
                                        </p:tgtEl>
                                        <p:attrNameLst>
                                          <p:attrName>style.visibility</p:attrName>
                                        </p:attrNameLst>
                                      </p:cBhvr>
                                      <p:to>
                                        <p:strVal val="visible"/>
                                      </p:to>
                                    </p:set>
                                    <p:anim calcmode="lin" valueType="num">
                                      <p:cBhvr>
                                        <p:cTn id="146" dur="750" fill="hold"/>
                                        <p:tgtEl>
                                          <p:spTgt spid="261"/>
                                        </p:tgtEl>
                                        <p:attrNameLst>
                                          <p:attrName>ppt_w</p:attrName>
                                        </p:attrNameLst>
                                      </p:cBhvr>
                                      <p:tavLst>
                                        <p:tav tm="0">
                                          <p:val>
                                            <p:fltVal val="0"/>
                                          </p:val>
                                        </p:tav>
                                        <p:tav tm="100000">
                                          <p:val>
                                            <p:strVal val="#ppt_w"/>
                                          </p:val>
                                        </p:tav>
                                      </p:tavLst>
                                    </p:anim>
                                    <p:anim calcmode="lin" valueType="num">
                                      <p:cBhvr>
                                        <p:cTn id="147" dur="750" fill="hold"/>
                                        <p:tgtEl>
                                          <p:spTgt spid="261"/>
                                        </p:tgtEl>
                                        <p:attrNameLst>
                                          <p:attrName>ppt_h</p:attrName>
                                        </p:attrNameLst>
                                      </p:cBhvr>
                                      <p:tavLst>
                                        <p:tav tm="0">
                                          <p:val>
                                            <p:fltVal val="0"/>
                                          </p:val>
                                        </p:tav>
                                        <p:tav tm="100000">
                                          <p:val>
                                            <p:strVal val="#ppt_h"/>
                                          </p:val>
                                        </p:tav>
                                      </p:tavLst>
                                    </p:anim>
                                    <p:animEffect transition="in" filter="fade">
                                      <p:cBhvr>
                                        <p:cTn id="148" dur="750"/>
                                        <p:tgtEl>
                                          <p:spTgt spid="261"/>
                                        </p:tgtEl>
                                      </p:cBhvr>
                                    </p:animEffect>
                                  </p:childTnLst>
                                </p:cTn>
                              </p:par>
                              <p:par>
                                <p:cTn id="149" presetID="53" presetClass="entr" presetSubtype="16" fill="hold" grpId="0" nodeType="withEffect">
                                  <p:stCondLst>
                                    <p:cond delay="750"/>
                                  </p:stCondLst>
                                  <p:childTnLst>
                                    <p:set>
                                      <p:cBhvr>
                                        <p:cTn id="150" dur="1" fill="hold">
                                          <p:stCondLst>
                                            <p:cond delay="0"/>
                                          </p:stCondLst>
                                        </p:cTn>
                                        <p:tgtEl>
                                          <p:spTgt spid="262"/>
                                        </p:tgtEl>
                                        <p:attrNameLst>
                                          <p:attrName>style.visibility</p:attrName>
                                        </p:attrNameLst>
                                      </p:cBhvr>
                                      <p:to>
                                        <p:strVal val="visible"/>
                                      </p:to>
                                    </p:set>
                                    <p:anim calcmode="lin" valueType="num">
                                      <p:cBhvr>
                                        <p:cTn id="151" dur="750" fill="hold"/>
                                        <p:tgtEl>
                                          <p:spTgt spid="262"/>
                                        </p:tgtEl>
                                        <p:attrNameLst>
                                          <p:attrName>ppt_w</p:attrName>
                                        </p:attrNameLst>
                                      </p:cBhvr>
                                      <p:tavLst>
                                        <p:tav tm="0">
                                          <p:val>
                                            <p:fltVal val="0"/>
                                          </p:val>
                                        </p:tav>
                                        <p:tav tm="100000">
                                          <p:val>
                                            <p:strVal val="#ppt_w"/>
                                          </p:val>
                                        </p:tav>
                                      </p:tavLst>
                                    </p:anim>
                                    <p:anim calcmode="lin" valueType="num">
                                      <p:cBhvr>
                                        <p:cTn id="152" dur="750" fill="hold"/>
                                        <p:tgtEl>
                                          <p:spTgt spid="262"/>
                                        </p:tgtEl>
                                        <p:attrNameLst>
                                          <p:attrName>ppt_h</p:attrName>
                                        </p:attrNameLst>
                                      </p:cBhvr>
                                      <p:tavLst>
                                        <p:tav tm="0">
                                          <p:val>
                                            <p:fltVal val="0"/>
                                          </p:val>
                                        </p:tav>
                                        <p:tav tm="100000">
                                          <p:val>
                                            <p:strVal val="#ppt_h"/>
                                          </p:val>
                                        </p:tav>
                                      </p:tavLst>
                                    </p:anim>
                                    <p:animEffect transition="in" filter="fade">
                                      <p:cBhvr>
                                        <p:cTn id="153" dur="750"/>
                                        <p:tgtEl>
                                          <p:spTgt spid="262"/>
                                        </p:tgtEl>
                                      </p:cBhvr>
                                    </p:animEffect>
                                  </p:childTnLst>
                                </p:cTn>
                              </p:par>
                              <p:par>
                                <p:cTn id="154" presetID="53" presetClass="entr" presetSubtype="16" fill="hold" grpId="0" nodeType="withEffect">
                                  <p:stCondLst>
                                    <p:cond delay="750"/>
                                  </p:stCondLst>
                                  <p:childTnLst>
                                    <p:set>
                                      <p:cBhvr>
                                        <p:cTn id="155" dur="1" fill="hold">
                                          <p:stCondLst>
                                            <p:cond delay="0"/>
                                          </p:stCondLst>
                                        </p:cTn>
                                        <p:tgtEl>
                                          <p:spTgt spid="270"/>
                                        </p:tgtEl>
                                        <p:attrNameLst>
                                          <p:attrName>style.visibility</p:attrName>
                                        </p:attrNameLst>
                                      </p:cBhvr>
                                      <p:to>
                                        <p:strVal val="visible"/>
                                      </p:to>
                                    </p:set>
                                    <p:anim calcmode="lin" valueType="num">
                                      <p:cBhvr>
                                        <p:cTn id="156" dur="750" fill="hold"/>
                                        <p:tgtEl>
                                          <p:spTgt spid="270"/>
                                        </p:tgtEl>
                                        <p:attrNameLst>
                                          <p:attrName>ppt_w</p:attrName>
                                        </p:attrNameLst>
                                      </p:cBhvr>
                                      <p:tavLst>
                                        <p:tav tm="0">
                                          <p:val>
                                            <p:fltVal val="0"/>
                                          </p:val>
                                        </p:tav>
                                        <p:tav tm="100000">
                                          <p:val>
                                            <p:strVal val="#ppt_w"/>
                                          </p:val>
                                        </p:tav>
                                      </p:tavLst>
                                    </p:anim>
                                    <p:anim calcmode="lin" valueType="num">
                                      <p:cBhvr>
                                        <p:cTn id="157" dur="750" fill="hold"/>
                                        <p:tgtEl>
                                          <p:spTgt spid="270"/>
                                        </p:tgtEl>
                                        <p:attrNameLst>
                                          <p:attrName>ppt_h</p:attrName>
                                        </p:attrNameLst>
                                      </p:cBhvr>
                                      <p:tavLst>
                                        <p:tav tm="0">
                                          <p:val>
                                            <p:fltVal val="0"/>
                                          </p:val>
                                        </p:tav>
                                        <p:tav tm="100000">
                                          <p:val>
                                            <p:strVal val="#ppt_h"/>
                                          </p:val>
                                        </p:tav>
                                      </p:tavLst>
                                    </p:anim>
                                    <p:animEffect transition="in" filter="fade">
                                      <p:cBhvr>
                                        <p:cTn id="158" dur="750"/>
                                        <p:tgtEl>
                                          <p:spTgt spid="270"/>
                                        </p:tgtEl>
                                      </p:cBhvr>
                                    </p:animEffect>
                                  </p:childTnLst>
                                </p:cTn>
                              </p:par>
                              <p:par>
                                <p:cTn id="159" presetID="53" presetClass="entr" presetSubtype="16" fill="hold" grpId="0" nodeType="withEffect">
                                  <p:stCondLst>
                                    <p:cond delay="750"/>
                                  </p:stCondLst>
                                  <p:childTnLst>
                                    <p:set>
                                      <p:cBhvr>
                                        <p:cTn id="160" dur="1" fill="hold">
                                          <p:stCondLst>
                                            <p:cond delay="0"/>
                                          </p:stCondLst>
                                        </p:cTn>
                                        <p:tgtEl>
                                          <p:spTgt spid="234"/>
                                        </p:tgtEl>
                                        <p:attrNameLst>
                                          <p:attrName>style.visibility</p:attrName>
                                        </p:attrNameLst>
                                      </p:cBhvr>
                                      <p:to>
                                        <p:strVal val="visible"/>
                                      </p:to>
                                    </p:set>
                                    <p:anim calcmode="lin" valueType="num">
                                      <p:cBhvr>
                                        <p:cTn id="161" dur="750" fill="hold"/>
                                        <p:tgtEl>
                                          <p:spTgt spid="234"/>
                                        </p:tgtEl>
                                        <p:attrNameLst>
                                          <p:attrName>ppt_w</p:attrName>
                                        </p:attrNameLst>
                                      </p:cBhvr>
                                      <p:tavLst>
                                        <p:tav tm="0">
                                          <p:val>
                                            <p:fltVal val="0"/>
                                          </p:val>
                                        </p:tav>
                                        <p:tav tm="100000">
                                          <p:val>
                                            <p:strVal val="#ppt_w"/>
                                          </p:val>
                                        </p:tav>
                                      </p:tavLst>
                                    </p:anim>
                                    <p:anim calcmode="lin" valueType="num">
                                      <p:cBhvr>
                                        <p:cTn id="162" dur="750" fill="hold"/>
                                        <p:tgtEl>
                                          <p:spTgt spid="234"/>
                                        </p:tgtEl>
                                        <p:attrNameLst>
                                          <p:attrName>ppt_h</p:attrName>
                                        </p:attrNameLst>
                                      </p:cBhvr>
                                      <p:tavLst>
                                        <p:tav tm="0">
                                          <p:val>
                                            <p:fltVal val="0"/>
                                          </p:val>
                                        </p:tav>
                                        <p:tav tm="100000">
                                          <p:val>
                                            <p:strVal val="#ppt_h"/>
                                          </p:val>
                                        </p:tav>
                                      </p:tavLst>
                                    </p:anim>
                                    <p:animEffect transition="in" filter="fade">
                                      <p:cBhvr>
                                        <p:cTn id="163" dur="750"/>
                                        <p:tgtEl>
                                          <p:spTgt spid="234"/>
                                        </p:tgtEl>
                                      </p:cBhvr>
                                    </p:animEffect>
                                  </p:childTnLst>
                                </p:cTn>
                              </p:par>
                              <p:par>
                                <p:cTn id="164" presetID="53" presetClass="entr" presetSubtype="16" fill="hold" grpId="0" nodeType="withEffect">
                                  <p:stCondLst>
                                    <p:cond delay="750"/>
                                  </p:stCondLst>
                                  <p:childTnLst>
                                    <p:set>
                                      <p:cBhvr>
                                        <p:cTn id="165" dur="1" fill="hold">
                                          <p:stCondLst>
                                            <p:cond delay="0"/>
                                          </p:stCondLst>
                                        </p:cTn>
                                        <p:tgtEl>
                                          <p:spTgt spid="271"/>
                                        </p:tgtEl>
                                        <p:attrNameLst>
                                          <p:attrName>style.visibility</p:attrName>
                                        </p:attrNameLst>
                                      </p:cBhvr>
                                      <p:to>
                                        <p:strVal val="visible"/>
                                      </p:to>
                                    </p:set>
                                    <p:anim calcmode="lin" valueType="num">
                                      <p:cBhvr>
                                        <p:cTn id="166" dur="750" fill="hold"/>
                                        <p:tgtEl>
                                          <p:spTgt spid="271"/>
                                        </p:tgtEl>
                                        <p:attrNameLst>
                                          <p:attrName>ppt_w</p:attrName>
                                        </p:attrNameLst>
                                      </p:cBhvr>
                                      <p:tavLst>
                                        <p:tav tm="0">
                                          <p:val>
                                            <p:fltVal val="0"/>
                                          </p:val>
                                        </p:tav>
                                        <p:tav tm="100000">
                                          <p:val>
                                            <p:strVal val="#ppt_w"/>
                                          </p:val>
                                        </p:tav>
                                      </p:tavLst>
                                    </p:anim>
                                    <p:anim calcmode="lin" valueType="num">
                                      <p:cBhvr>
                                        <p:cTn id="167" dur="750" fill="hold"/>
                                        <p:tgtEl>
                                          <p:spTgt spid="271"/>
                                        </p:tgtEl>
                                        <p:attrNameLst>
                                          <p:attrName>ppt_h</p:attrName>
                                        </p:attrNameLst>
                                      </p:cBhvr>
                                      <p:tavLst>
                                        <p:tav tm="0">
                                          <p:val>
                                            <p:fltVal val="0"/>
                                          </p:val>
                                        </p:tav>
                                        <p:tav tm="100000">
                                          <p:val>
                                            <p:strVal val="#ppt_h"/>
                                          </p:val>
                                        </p:tav>
                                      </p:tavLst>
                                    </p:anim>
                                    <p:animEffect transition="in" filter="fade">
                                      <p:cBhvr>
                                        <p:cTn id="168" dur="750"/>
                                        <p:tgtEl>
                                          <p:spTgt spid="271"/>
                                        </p:tgtEl>
                                      </p:cBhvr>
                                    </p:animEffect>
                                  </p:childTnLst>
                                </p:cTn>
                              </p:par>
                              <p:par>
                                <p:cTn id="169" presetID="53" presetClass="entr" presetSubtype="16" fill="hold" grpId="0" nodeType="withEffect">
                                  <p:stCondLst>
                                    <p:cond delay="750"/>
                                  </p:stCondLst>
                                  <p:childTnLst>
                                    <p:set>
                                      <p:cBhvr>
                                        <p:cTn id="170" dur="1" fill="hold">
                                          <p:stCondLst>
                                            <p:cond delay="0"/>
                                          </p:stCondLst>
                                        </p:cTn>
                                        <p:tgtEl>
                                          <p:spTgt spid="242"/>
                                        </p:tgtEl>
                                        <p:attrNameLst>
                                          <p:attrName>style.visibility</p:attrName>
                                        </p:attrNameLst>
                                      </p:cBhvr>
                                      <p:to>
                                        <p:strVal val="visible"/>
                                      </p:to>
                                    </p:set>
                                    <p:anim calcmode="lin" valueType="num">
                                      <p:cBhvr>
                                        <p:cTn id="171" dur="750" fill="hold"/>
                                        <p:tgtEl>
                                          <p:spTgt spid="242"/>
                                        </p:tgtEl>
                                        <p:attrNameLst>
                                          <p:attrName>ppt_w</p:attrName>
                                        </p:attrNameLst>
                                      </p:cBhvr>
                                      <p:tavLst>
                                        <p:tav tm="0">
                                          <p:val>
                                            <p:fltVal val="0"/>
                                          </p:val>
                                        </p:tav>
                                        <p:tav tm="100000">
                                          <p:val>
                                            <p:strVal val="#ppt_w"/>
                                          </p:val>
                                        </p:tav>
                                      </p:tavLst>
                                    </p:anim>
                                    <p:anim calcmode="lin" valueType="num">
                                      <p:cBhvr>
                                        <p:cTn id="172" dur="750" fill="hold"/>
                                        <p:tgtEl>
                                          <p:spTgt spid="242"/>
                                        </p:tgtEl>
                                        <p:attrNameLst>
                                          <p:attrName>ppt_h</p:attrName>
                                        </p:attrNameLst>
                                      </p:cBhvr>
                                      <p:tavLst>
                                        <p:tav tm="0">
                                          <p:val>
                                            <p:fltVal val="0"/>
                                          </p:val>
                                        </p:tav>
                                        <p:tav tm="100000">
                                          <p:val>
                                            <p:strVal val="#ppt_h"/>
                                          </p:val>
                                        </p:tav>
                                      </p:tavLst>
                                    </p:anim>
                                    <p:animEffect transition="in" filter="fade">
                                      <p:cBhvr>
                                        <p:cTn id="173" dur="750"/>
                                        <p:tgtEl>
                                          <p:spTgt spid="242"/>
                                        </p:tgtEl>
                                      </p:cBhvr>
                                    </p:animEffect>
                                  </p:childTnLst>
                                </p:cTn>
                              </p:par>
                              <p:par>
                                <p:cTn id="174" presetID="53" presetClass="entr" presetSubtype="16" fill="hold" grpId="0" nodeType="withEffect">
                                  <p:stCondLst>
                                    <p:cond delay="750"/>
                                  </p:stCondLst>
                                  <p:childTnLst>
                                    <p:set>
                                      <p:cBhvr>
                                        <p:cTn id="175" dur="1" fill="hold">
                                          <p:stCondLst>
                                            <p:cond delay="0"/>
                                          </p:stCondLst>
                                        </p:cTn>
                                        <p:tgtEl>
                                          <p:spTgt spid="265"/>
                                        </p:tgtEl>
                                        <p:attrNameLst>
                                          <p:attrName>style.visibility</p:attrName>
                                        </p:attrNameLst>
                                      </p:cBhvr>
                                      <p:to>
                                        <p:strVal val="visible"/>
                                      </p:to>
                                    </p:set>
                                    <p:anim calcmode="lin" valueType="num">
                                      <p:cBhvr>
                                        <p:cTn id="176" dur="750" fill="hold"/>
                                        <p:tgtEl>
                                          <p:spTgt spid="265"/>
                                        </p:tgtEl>
                                        <p:attrNameLst>
                                          <p:attrName>ppt_w</p:attrName>
                                        </p:attrNameLst>
                                      </p:cBhvr>
                                      <p:tavLst>
                                        <p:tav tm="0">
                                          <p:val>
                                            <p:fltVal val="0"/>
                                          </p:val>
                                        </p:tav>
                                        <p:tav tm="100000">
                                          <p:val>
                                            <p:strVal val="#ppt_w"/>
                                          </p:val>
                                        </p:tav>
                                      </p:tavLst>
                                    </p:anim>
                                    <p:anim calcmode="lin" valueType="num">
                                      <p:cBhvr>
                                        <p:cTn id="177" dur="750" fill="hold"/>
                                        <p:tgtEl>
                                          <p:spTgt spid="265"/>
                                        </p:tgtEl>
                                        <p:attrNameLst>
                                          <p:attrName>ppt_h</p:attrName>
                                        </p:attrNameLst>
                                      </p:cBhvr>
                                      <p:tavLst>
                                        <p:tav tm="0">
                                          <p:val>
                                            <p:fltVal val="0"/>
                                          </p:val>
                                        </p:tav>
                                        <p:tav tm="100000">
                                          <p:val>
                                            <p:strVal val="#ppt_h"/>
                                          </p:val>
                                        </p:tav>
                                      </p:tavLst>
                                    </p:anim>
                                    <p:animEffect transition="in" filter="fade">
                                      <p:cBhvr>
                                        <p:cTn id="178" dur="750"/>
                                        <p:tgtEl>
                                          <p:spTgt spid="265"/>
                                        </p:tgtEl>
                                      </p:cBhvr>
                                    </p:animEffect>
                                  </p:childTnLst>
                                </p:cTn>
                              </p:par>
                              <p:par>
                                <p:cTn id="179" presetID="53" presetClass="entr" presetSubtype="16" fill="hold" grpId="0" nodeType="withEffect">
                                  <p:stCondLst>
                                    <p:cond delay="750"/>
                                  </p:stCondLst>
                                  <p:childTnLst>
                                    <p:set>
                                      <p:cBhvr>
                                        <p:cTn id="180" dur="1" fill="hold">
                                          <p:stCondLst>
                                            <p:cond delay="0"/>
                                          </p:stCondLst>
                                        </p:cTn>
                                        <p:tgtEl>
                                          <p:spTgt spid="253"/>
                                        </p:tgtEl>
                                        <p:attrNameLst>
                                          <p:attrName>style.visibility</p:attrName>
                                        </p:attrNameLst>
                                      </p:cBhvr>
                                      <p:to>
                                        <p:strVal val="visible"/>
                                      </p:to>
                                    </p:set>
                                    <p:anim calcmode="lin" valueType="num">
                                      <p:cBhvr>
                                        <p:cTn id="181" dur="750" fill="hold"/>
                                        <p:tgtEl>
                                          <p:spTgt spid="253"/>
                                        </p:tgtEl>
                                        <p:attrNameLst>
                                          <p:attrName>ppt_w</p:attrName>
                                        </p:attrNameLst>
                                      </p:cBhvr>
                                      <p:tavLst>
                                        <p:tav tm="0">
                                          <p:val>
                                            <p:fltVal val="0"/>
                                          </p:val>
                                        </p:tav>
                                        <p:tav tm="100000">
                                          <p:val>
                                            <p:strVal val="#ppt_w"/>
                                          </p:val>
                                        </p:tav>
                                      </p:tavLst>
                                    </p:anim>
                                    <p:anim calcmode="lin" valueType="num">
                                      <p:cBhvr>
                                        <p:cTn id="182" dur="750" fill="hold"/>
                                        <p:tgtEl>
                                          <p:spTgt spid="253"/>
                                        </p:tgtEl>
                                        <p:attrNameLst>
                                          <p:attrName>ppt_h</p:attrName>
                                        </p:attrNameLst>
                                      </p:cBhvr>
                                      <p:tavLst>
                                        <p:tav tm="0">
                                          <p:val>
                                            <p:fltVal val="0"/>
                                          </p:val>
                                        </p:tav>
                                        <p:tav tm="100000">
                                          <p:val>
                                            <p:strVal val="#ppt_h"/>
                                          </p:val>
                                        </p:tav>
                                      </p:tavLst>
                                    </p:anim>
                                    <p:animEffect transition="in" filter="fade">
                                      <p:cBhvr>
                                        <p:cTn id="183" dur="750"/>
                                        <p:tgtEl>
                                          <p:spTgt spid="253"/>
                                        </p:tgtEl>
                                      </p:cBhvr>
                                    </p:animEffect>
                                  </p:childTnLst>
                                </p:cTn>
                              </p:par>
                              <p:par>
                                <p:cTn id="184" presetID="53" presetClass="entr" presetSubtype="16" fill="hold" grpId="0" nodeType="withEffect">
                                  <p:stCondLst>
                                    <p:cond delay="750"/>
                                  </p:stCondLst>
                                  <p:childTnLst>
                                    <p:set>
                                      <p:cBhvr>
                                        <p:cTn id="185" dur="1" fill="hold">
                                          <p:stCondLst>
                                            <p:cond delay="0"/>
                                          </p:stCondLst>
                                        </p:cTn>
                                        <p:tgtEl>
                                          <p:spTgt spid="257"/>
                                        </p:tgtEl>
                                        <p:attrNameLst>
                                          <p:attrName>style.visibility</p:attrName>
                                        </p:attrNameLst>
                                      </p:cBhvr>
                                      <p:to>
                                        <p:strVal val="visible"/>
                                      </p:to>
                                    </p:set>
                                    <p:anim calcmode="lin" valueType="num">
                                      <p:cBhvr>
                                        <p:cTn id="186" dur="750" fill="hold"/>
                                        <p:tgtEl>
                                          <p:spTgt spid="257"/>
                                        </p:tgtEl>
                                        <p:attrNameLst>
                                          <p:attrName>ppt_w</p:attrName>
                                        </p:attrNameLst>
                                      </p:cBhvr>
                                      <p:tavLst>
                                        <p:tav tm="0">
                                          <p:val>
                                            <p:fltVal val="0"/>
                                          </p:val>
                                        </p:tav>
                                        <p:tav tm="100000">
                                          <p:val>
                                            <p:strVal val="#ppt_w"/>
                                          </p:val>
                                        </p:tav>
                                      </p:tavLst>
                                    </p:anim>
                                    <p:anim calcmode="lin" valueType="num">
                                      <p:cBhvr>
                                        <p:cTn id="187" dur="750" fill="hold"/>
                                        <p:tgtEl>
                                          <p:spTgt spid="257"/>
                                        </p:tgtEl>
                                        <p:attrNameLst>
                                          <p:attrName>ppt_h</p:attrName>
                                        </p:attrNameLst>
                                      </p:cBhvr>
                                      <p:tavLst>
                                        <p:tav tm="0">
                                          <p:val>
                                            <p:fltVal val="0"/>
                                          </p:val>
                                        </p:tav>
                                        <p:tav tm="100000">
                                          <p:val>
                                            <p:strVal val="#ppt_h"/>
                                          </p:val>
                                        </p:tav>
                                      </p:tavLst>
                                    </p:anim>
                                    <p:animEffect transition="in" filter="fade">
                                      <p:cBhvr>
                                        <p:cTn id="188" dur="750"/>
                                        <p:tgtEl>
                                          <p:spTgt spid="257"/>
                                        </p:tgtEl>
                                      </p:cBhvr>
                                    </p:animEffect>
                                  </p:childTnLst>
                                </p:cTn>
                              </p:par>
                              <p:par>
                                <p:cTn id="189" presetID="53" presetClass="entr" presetSubtype="16" fill="hold" grpId="0" nodeType="withEffect">
                                  <p:stCondLst>
                                    <p:cond delay="750"/>
                                  </p:stCondLst>
                                  <p:childTnLst>
                                    <p:set>
                                      <p:cBhvr>
                                        <p:cTn id="190" dur="1" fill="hold">
                                          <p:stCondLst>
                                            <p:cond delay="0"/>
                                          </p:stCondLst>
                                        </p:cTn>
                                        <p:tgtEl>
                                          <p:spTgt spid="258"/>
                                        </p:tgtEl>
                                        <p:attrNameLst>
                                          <p:attrName>style.visibility</p:attrName>
                                        </p:attrNameLst>
                                      </p:cBhvr>
                                      <p:to>
                                        <p:strVal val="visible"/>
                                      </p:to>
                                    </p:set>
                                    <p:anim calcmode="lin" valueType="num">
                                      <p:cBhvr>
                                        <p:cTn id="191" dur="750" fill="hold"/>
                                        <p:tgtEl>
                                          <p:spTgt spid="258"/>
                                        </p:tgtEl>
                                        <p:attrNameLst>
                                          <p:attrName>ppt_w</p:attrName>
                                        </p:attrNameLst>
                                      </p:cBhvr>
                                      <p:tavLst>
                                        <p:tav tm="0">
                                          <p:val>
                                            <p:fltVal val="0"/>
                                          </p:val>
                                        </p:tav>
                                        <p:tav tm="100000">
                                          <p:val>
                                            <p:strVal val="#ppt_w"/>
                                          </p:val>
                                        </p:tav>
                                      </p:tavLst>
                                    </p:anim>
                                    <p:anim calcmode="lin" valueType="num">
                                      <p:cBhvr>
                                        <p:cTn id="192" dur="750" fill="hold"/>
                                        <p:tgtEl>
                                          <p:spTgt spid="258"/>
                                        </p:tgtEl>
                                        <p:attrNameLst>
                                          <p:attrName>ppt_h</p:attrName>
                                        </p:attrNameLst>
                                      </p:cBhvr>
                                      <p:tavLst>
                                        <p:tav tm="0">
                                          <p:val>
                                            <p:fltVal val="0"/>
                                          </p:val>
                                        </p:tav>
                                        <p:tav tm="100000">
                                          <p:val>
                                            <p:strVal val="#ppt_h"/>
                                          </p:val>
                                        </p:tav>
                                      </p:tavLst>
                                    </p:anim>
                                    <p:animEffect transition="in" filter="fade">
                                      <p:cBhvr>
                                        <p:cTn id="193" dur="750"/>
                                        <p:tgtEl>
                                          <p:spTgt spid="258"/>
                                        </p:tgtEl>
                                      </p:cBhvr>
                                    </p:animEffect>
                                  </p:childTnLst>
                                </p:cTn>
                              </p:par>
                              <p:par>
                                <p:cTn id="194" presetID="53" presetClass="entr" presetSubtype="16" fill="hold" grpId="0" nodeType="withEffect">
                                  <p:stCondLst>
                                    <p:cond delay="750"/>
                                  </p:stCondLst>
                                  <p:childTnLst>
                                    <p:set>
                                      <p:cBhvr>
                                        <p:cTn id="195" dur="1" fill="hold">
                                          <p:stCondLst>
                                            <p:cond delay="0"/>
                                          </p:stCondLst>
                                        </p:cTn>
                                        <p:tgtEl>
                                          <p:spTgt spid="229"/>
                                        </p:tgtEl>
                                        <p:attrNameLst>
                                          <p:attrName>style.visibility</p:attrName>
                                        </p:attrNameLst>
                                      </p:cBhvr>
                                      <p:to>
                                        <p:strVal val="visible"/>
                                      </p:to>
                                    </p:set>
                                    <p:anim calcmode="lin" valueType="num">
                                      <p:cBhvr>
                                        <p:cTn id="196" dur="750" fill="hold"/>
                                        <p:tgtEl>
                                          <p:spTgt spid="229"/>
                                        </p:tgtEl>
                                        <p:attrNameLst>
                                          <p:attrName>ppt_w</p:attrName>
                                        </p:attrNameLst>
                                      </p:cBhvr>
                                      <p:tavLst>
                                        <p:tav tm="0">
                                          <p:val>
                                            <p:fltVal val="0"/>
                                          </p:val>
                                        </p:tav>
                                        <p:tav tm="100000">
                                          <p:val>
                                            <p:strVal val="#ppt_w"/>
                                          </p:val>
                                        </p:tav>
                                      </p:tavLst>
                                    </p:anim>
                                    <p:anim calcmode="lin" valueType="num">
                                      <p:cBhvr>
                                        <p:cTn id="197" dur="750" fill="hold"/>
                                        <p:tgtEl>
                                          <p:spTgt spid="229"/>
                                        </p:tgtEl>
                                        <p:attrNameLst>
                                          <p:attrName>ppt_h</p:attrName>
                                        </p:attrNameLst>
                                      </p:cBhvr>
                                      <p:tavLst>
                                        <p:tav tm="0">
                                          <p:val>
                                            <p:fltVal val="0"/>
                                          </p:val>
                                        </p:tav>
                                        <p:tav tm="100000">
                                          <p:val>
                                            <p:strVal val="#ppt_h"/>
                                          </p:val>
                                        </p:tav>
                                      </p:tavLst>
                                    </p:anim>
                                    <p:animEffect transition="in" filter="fade">
                                      <p:cBhvr>
                                        <p:cTn id="198" dur="750"/>
                                        <p:tgtEl>
                                          <p:spTgt spid="229"/>
                                        </p:tgtEl>
                                      </p:cBhvr>
                                    </p:animEffect>
                                  </p:childTnLst>
                                </p:cTn>
                              </p:par>
                              <p:par>
                                <p:cTn id="199" presetID="53" presetClass="entr" presetSubtype="16" fill="hold" grpId="0" nodeType="withEffect">
                                  <p:stCondLst>
                                    <p:cond delay="750"/>
                                  </p:stCondLst>
                                  <p:childTnLst>
                                    <p:set>
                                      <p:cBhvr>
                                        <p:cTn id="200" dur="1" fill="hold">
                                          <p:stCondLst>
                                            <p:cond delay="0"/>
                                          </p:stCondLst>
                                        </p:cTn>
                                        <p:tgtEl>
                                          <p:spTgt spid="269"/>
                                        </p:tgtEl>
                                        <p:attrNameLst>
                                          <p:attrName>style.visibility</p:attrName>
                                        </p:attrNameLst>
                                      </p:cBhvr>
                                      <p:to>
                                        <p:strVal val="visible"/>
                                      </p:to>
                                    </p:set>
                                    <p:anim calcmode="lin" valueType="num">
                                      <p:cBhvr>
                                        <p:cTn id="201" dur="750" fill="hold"/>
                                        <p:tgtEl>
                                          <p:spTgt spid="269"/>
                                        </p:tgtEl>
                                        <p:attrNameLst>
                                          <p:attrName>ppt_w</p:attrName>
                                        </p:attrNameLst>
                                      </p:cBhvr>
                                      <p:tavLst>
                                        <p:tav tm="0">
                                          <p:val>
                                            <p:fltVal val="0"/>
                                          </p:val>
                                        </p:tav>
                                        <p:tav tm="100000">
                                          <p:val>
                                            <p:strVal val="#ppt_w"/>
                                          </p:val>
                                        </p:tav>
                                      </p:tavLst>
                                    </p:anim>
                                    <p:anim calcmode="lin" valueType="num">
                                      <p:cBhvr>
                                        <p:cTn id="202" dur="750" fill="hold"/>
                                        <p:tgtEl>
                                          <p:spTgt spid="269"/>
                                        </p:tgtEl>
                                        <p:attrNameLst>
                                          <p:attrName>ppt_h</p:attrName>
                                        </p:attrNameLst>
                                      </p:cBhvr>
                                      <p:tavLst>
                                        <p:tav tm="0">
                                          <p:val>
                                            <p:fltVal val="0"/>
                                          </p:val>
                                        </p:tav>
                                        <p:tav tm="100000">
                                          <p:val>
                                            <p:strVal val="#ppt_h"/>
                                          </p:val>
                                        </p:tav>
                                      </p:tavLst>
                                    </p:anim>
                                    <p:animEffect transition="in" filter="fade">
                                      <p:cBhvr>
                                        <p:cTn id="203" dur="750"/>
                                        <p:tgtEl>
                                          <p:spTgt spid="269"/>
                                        </p:tgtEl>
                                      </p:cBhvr>
                                    </p:animEffect>
                                  </p:childTnLst>
                                </p:cTn>
                              </p:par>
                              <p:par>
                                <p:cTn id="204" presetID="53" presetClass="entr" presetSubtype="16" fill="hold" grpId="0" nodeType="withEffect">
                                  <p:stCondLst>
                                    <p:cond delay="750"/>
                                  </p:stCondLst>
                                  <p:childTnLst>
                                    <p:set>
                                      <p:cBhvr>
                                        <p:cTn id="205" dur="1" fill="hold">
                                          <p:stCondLst>
                                            <p:cond delay="0"/>
                                          </p:stCondLst>
                                        </p:cTn>
                                        <p:tgtEl>
                                          <p:spTgt spid="252"/>
                                        </p:tgtEl>
                                        <p:attrNameLst>
                                          <p:attrName>style.visibility</p:attrName>
                                        </p:attrNameLst>
                                      </p:cBhvr>
                                      <p:to>
                                        <p:strVal val="visible"/>
                                      </p:to>
                                    </p:set>
                                    <p:anim calcmode="lin" valueType="num">
                                      <p:cBhvr>
                                        <p:cTn id="206" dur="750" fill="hold"/>
                                        <p:tgtEl>
                                          <p:spTgt spid="252"/>
                                        </p:tgtEl>
                                        <p:attrNameLst>
                                          <p:attrName>ppt_w</p:attrName>
                                        </p:attrNameLst>
                                      </p:cBhvr>
                                      <p:tavLst>
                                        <p:tav tm="0">
                                          <p:val>
                                            <p:fltVal val="0"/>
                                          </p:val>
                                        </p:tav>
                                        <p:tav tm="100000">
                                          <p:val>
                                            <p:strVal val="#ppt_w"/>
                                          </p:val>
                                        </p:tav>
                                      </p:tavLst>
                                    </p:anim>
                                    <p:anim calcmode="lin" valueType="num">
                                      <p:cBhvr>
                                        <p:cTn id="207" dur="750" fill="hold"/>
                                        <p:tgtEl>
                                          <p:spTgt spid="252"/>
                                        </p:tgtEl>
                                        <p:attrNameLst>
                                          <p:attrName>ppt_h</p:attrName>
                                        </p:attrNameLst>
                                      </p:cBhvr>
                                      <p:tavLst>
                                        <p:tav tm="0">
                                          <p:val>
                                            <p:fltVal val="0"/>
                                          </p:val>
                                        </p:tav>
                                        <p:tav tm="100000">
                                          <p:val>
                                            <p:strVal val="#ppt_h"/>
                                          </p:val>
                                        </p:tav>
                                      </p:tavLst>
                                    </p:anim>
                                    <p:animEffect transition="in" filter="fade">
                                      <p:cBhvr>
                                        <p:cTn id="208" dur="750"/>
                                        <p:tgtEl>
                                          <p:spTgt spid="252"/>
                                        </p:tgtEl>
                                      </p:cBhvr>
                                    </p:animEffect>
                                  </p:childTnLst>
                                </p:cTn>
                              </p:par>
                              <p:par>
                                <p:cTn id="209" presetID="53" presetClass="entr" presetSubtype="16" fill="hold" grpId="0" nodeType="withEffect">
                                  <p:stCondLst>
                                    <p:cond delay="750"/>
                                  </p:stCondLst>
                                  <p:childTnLst>
                                    <p:set>
                                      <p:cBhvr>
                                        <p:cTn id="210" dur="1" fill="hold">
                                          <p:stCondLst>
                                            <p:cond delay="0"/>
                                          </p:stCondLst>
                                        </p:cTn>
                                        <p:tgtEl>
                                          <p:spTgt spid="268"/>
                                        </p:tgtEl>
                                        <p:attrNameLst>
                                          <p:attrName>style.visibility</p:attrName>
                                        </p:attrNameLst>
                                      </p:cBhvr>
                                      <p:to>
                                        <p:strVal val="visible"/>
                                      </p:to>
                                    </p:set>
                                    <p:anim calcmode="lin" valueType="num">
                                      <p:cBhvr>
                                        <p:cTn id="211" dur="750" fill="hold"/>
                                        <p:tgtEl>
                                          <p:spTgt spid="268"/>
                                        </p:tgtEl>
                                        <p:attrNameLst>
                                          <p:attrName>ppt_w</p:attrName>
                                        </p:attrNameLst>
                                      </p:cBhvr>
                                      <p:tavLst>
                                        <p:tav tm="0">
                                          <p:val>
                                            <p:fltVal val="0"/>
                                          </p:val>
                                        </p:tav>
                                        <p:tav tm="100000">
                                          <p:val>
                                            <p:strVal val="#ppt_w"/>
                                          </p:val>
                                        </p:tav>
                                      </p:tavLst>
                                    </p:anim>
                                    <p:anim calcmode="lin" valueType="num">
                                      <p:cBhvr>
                                        <p:cTn id="212" dur="750" fill="hold"/>
                                        <p:tgtEl>
                                          <p:spTgt spid="268"/>
                                        </p:tgtEl>
                                        <p:attrNameLst>
                                          <p:attrName>ppt_h</p:attrName>
                                        </p:attrNameLst>
                                      </p:cBhvr>
                                      <p:tavLst>
                                        <p:tav tm="0">
                                          <p:val>
                                            <p:fltVal val="0"/>
                                          </p:val>
                                        </p:tav>
                                        <p:tav tm="100000">
                                          <p:val>
                                            <p:strVal val="#ppt_h"/>
                                          </p:val>
                                        </p:tav>
                                      </p:tavLst>
                                    </p:anim>
                                    <p:animEffect transition="in" filter="fade">
                                      <p:cBhvr>
                                        <p:cTn id="213" dur="750"/>
                                        <p:tgtEl>
                                          <p:spTgt spid="268"/>
                                        </p:tgtEl>
                                      </p:cBhvr>
                                    </p:animEffect>
                                  </p:childTnLst>
                                </p:cTn>
                              </p:par>
                              <p:par>
                                <p:cTn id="214" presetID="53" presetClass="entr" presetSubtype="16" fill="hold" grpId="0" nodeType="withEffect">
                                  <p:stCondLst>
                                    <p:cond delay="750"/>
                                  </p:stCondLst>
                                  <p:childTnLst>
                                    <p:set>
                                      <p:cBhvr>
                                        <p:cTn id="215" dur="1" fill="hold">
                                          <p:stCondLst>
                                            <p:cond delay="0"/>
                                          </p:stCondLst>
                                        </p:cTn>
                                        <p:tgtEl>
                                          <p:spTgt spid="241"/>
                                        </p:tgtEl>
                                        <p:attrNameLst>
                                          <p:attrName>style.visibility</p:attrName>
                                        </p:attrNameLst>
                                      </p:cBhvr>
                                      <p:to>
                                        <p:strVal val="visible"/>
                                      </p:to>
                                    </p:set>
                                    <p:anim calcmode="lin" valueType="num">
                                      <p:cBhvr>
                                        <p:cTn id="216" dur="750" fill="hold"/>
                                        <p:tgtEl>
                                          <p:spTgt spid="241"/>
                                        </p:tgtEl>
                                        <p:attrNameLst>
                                          <p:attrName>ppt_w</p:attrName>
                                        </p:attrNameLst>
                                      </p:cBhvr>
                                      <p:tavLst>
                                        <p:tav tm="0">
                                          <p:val>
                                            <p:fltVal val="0"/>
                                          </p:val>
                                        </p:tav>
                                        <p:tav tm="100000">
                                          <p:val>
                                            <p:strVal val="#ppt_w"/>
                                          </p:val>
                                        </p:tav>
                                      </p:tavLst>
                                    </p:anim>
                                    <p:anim calcmode="lin" valueType="num">
                                      <p:cBhvr>
                                        <p:cTn id="217" dur="750" fill="hold"/>
                                        <p:tgtEl>
                                          <p:spTgt spid="241"/>
                                        </p:tgtEl>
                                        <p:attrNameLst>
                                          <p:attrName>ppt_h</p:attrName>
                                        </p:attrNameLst>
                                      </p:cBhvr>
                                      <p:tavLst>
                                        <p:tav tm="0">
                                          <p:val>
                                            <p:fltVal val="0"/>
                                          </p:val>
                                        </p:tav>
                                        <p:tav tm="100000">
                                          <p:val>
                                            <p:strVal val="#ppt_h"/>
                                          </p:val>
                                        </p:tav>
                                      </p:tavLst>
                                    </p:anim>
                                    <p:animEffect transition="in" filter="fade">
                                      <p:cBhvr>
                                        <p:cTn id="218" dur="750"/>
                                        <p:tgtEl>
                                          <p:spTgt spid="241"/>
                                        </p:tgtEl>
                                      </p:cBhvr>
                                    </p:animEffect>
                                  </p:childTnLst>
                                </p:cTn>
                              </p:par>
                              <p:par>
                                <p:cTn id="219" presetID="53" presetClass="entr" presetSubtype="16" fill="hold" grpId="0" nodeType="withEffect">
                                  <p:stCondLst>
                                    <p:cond delay="750"/>
                                  </p:stCondLst>
                                  <p:childTnLst>
                                    <p:set>
                                      <p:cBhvr>
                                        <p:cTn id="220" dur="1" fill="hold">
                                          <p:stCondLst>
                                            <p:cond delay="0"/>
                                          </p:stCondLst>
                                        </p:cTn>
                                        <p:tgtEl>
                                          <p:spTgt spid="235"/>
                                        </p:tgtEl>
                                        <p:attrNameLst>
                                          <p:attrName>style.visibility</p:attrName>
                                        </p:attrNameLst>
                                      </p:cBhvr>
                                      <p:to>
                                        <p:strVal val="visible"/>
                                      </p:to>
                                    </p:set>
                                    <p:anim calcmode="lin" valueType="num">
                                      <p:cBhvr>
                                        <p:cTn id="221" dur="750" fill="hold"/>
                                        <p:tgtEl>
                                          <p:spTgt spid="235"/>
                                        </p:tgtEl>
                                        <p:attrNameLst>
                                          <p:attrName>ppt_w</p:attrName>
                                        </p:attrNameLst>
                                      </p:cBhvr>
                                      <p:tavLst>
                                        <p:tav tm="0">
                                          <p:val>
                                            <p:fltVal val="0"/>
                                          </p:val>
                                        </p:tav>
                                        <p:tav tm="100000">
                                          <p:val>
                                            <p:strVal val="#ppt_w"/>
                                          </p:val>
                                        </p:tav>
                                      </p:tavLst>
                                    </p:anim>
                                    <p:anim calcmode="lin" valueType="num">
                                      <p:cBhvr>
                                        <p:cTn id="222" dur="750" fill="hold"/>
                                        <p:tgtEl>
                                          <p:spTgt spid="235"/>
                                        </p:tgtEl>
                                        <p:attrNameLst>
                                          <p:attrName>ppt_h</p:attrName>
                                        </p:attrNameLst>
                                      </p:cBhvr>
                                      <p:tavLst>
                                        <p:tav tm="0">
                                          <p:val>
                                            <p:fltVal val="0"/>
                                          </p:val>
                                        </p:tav>
                                        <p:tav tm="100000">
                                          <p:val>
                                            <p:strVal val="#ppt_h"/>
                                          </p:val>
                                        </p:tav>
                                      </p:tavLst>
                                    </p:anim>
                                    <p:animEffect transition="in" filter="fade">
                                      <p:cBhvr>
                                        <p:cTn id="223" dur="750"/>
                                        <p:tgtEl>
                                          <p:spTgt spid="235"/>
                                        </p:tgtEl>
                                      </p:cBhvr>
                                    </p:animEffect>
                                  </p:childTnLst>
                                </p:cTn>
                              </p:par>
                              <p:par>
                                <p:cTn id="224" presetID="53" presetClass="entr" presetSubtype="16" fill="hold" grpId="0" nodeType="withEffect">
                                  <p:stCondLst>
                                    <p:cond delay="750"/>
                                  </p:stCondLst>
                                  <p:childTnLst>
                                    <p:set>
                                      <p:cBhvr>
                                        <p:cTn id="225" dur="1" fill="hold">
                                          <p:stCondLst>
                                            <p:cond delay="0"/>
                                          </p:stCondLst>
                                        </p:cTn>
                                        <p:tgtEl>
                                          <p:spTgt spid="255"/>
                                        </p:tgtEl>
                                        <p:attrNameLst>
                                          <p:attrName>style.visibility</p:attrName>
                                        </p:attrNameLst>
                                      </p:cBhvr>
                                      <p:to>
                                        <p:strVal val="visible"/>
                                      </p:to>
                                    </p:set>
                                    <p:anim calcmode="lin" valueType="num">
                                      <p:cBhvr>
                                        <p:cTn id="226" dur="750" fill="hold"/>
                                        <p:tgtEl>
                                          <p:spTgt spid="255"/>
                                        </p:tgtEl>
                                        <p:attrNameLst>
                                          <p:attrName>ppt_w</p:attrName>
                                        </p:attrNameLst>
                                      </p:cBhvr>
                                      <p:tavLst>
                                        <p:tav tm="0">
                                          <p:val>
                                            <p:fltVal val="0"/>
                                          </p:val>
                                        </p:tav>
                                        <p:tav tm="100000">
                                          <p:val>
                                            <p:strVal val="#ppt_w"/>
                                          </p:val>
                                        </p:tav>
                                      </p:tavLst>
                                    </p:anim>
                                    <p:anim calcmode="lin" valueType="num">
                                      <p:cBhvr>
                                        <p:cTn id="227" dur="750" fill="hold"/>
                                        <p:tgtEl>
                                          <p:spTgt spid="255"/>
                                        </p:tgtEl>
                                        <p:attrNameLst>
                                          <p:attrName>ppt_h</p:attrName>
                                        </p:attrNameLst>
                                      </p:cBhvr>
                                      <p:tavLst>
                                        <p:tav tm="0">
                                          <p:val>
                                            <p:fltVal val="0"/>
                                          </p:val>
                                        </p:tav>
                                        <p:tav tm="100000">
                                          <p:val>
                                            <p:strVal val="#ppt_h"/>
                                          </p:val>
                                        </p:tav>
                                      </p:tavLst>
                                    </p:anim>
                                    <p:animEffect transition="in" filter="fade">
                                      <p:cBhvr>
                                        <p:cTn id="228" dur="750"/>
                                        <p:tgtEl>
                                          <p:spTgt spid="255"/>
                                        </p:tgtEl>
                                      </p:cBhvr>
                                    </p:animEffect>
                                  </p:childTnLst>
                                </p:cTn>
                              </p:par>
                              <p:par>
                                <p:cTn id="229" presetID="53" presetClass="entr" presetSubtype="16" fill="hold" grpId="0" nodeType="withEffect">
                                  <p:stCondLst>
                                    <p:cond delay="750"/>
                                  </p:stCondLst>
                                  <p:childTnLst>
                                    <p:set>
                                      <p:cBhvr>
                                        <p:cTn id="230" dur="1" fill="hold">
                                          <p:stCondLst>
                                            <p:cond delay="0"/>
                                          </p:stCondLst>
                                        </p:cTn>
                                        <p:tgtEl>
                                          <p:spTgt spid="256"/>
                                        </p:tgtEl>
                                        <p:attrNameLst>
                                          <p:attrName>style.visibility</p:attrName>
                                        </p:attrNameLst>
                                      </p:cBhvr>
                                      <p:to>
                                        <p:strVal val="visible"/>
                                      </p:to>
                                    </p:set>
                                    <p:anim calcmode="lin" valueType="num">
                                      <p:cBhvr>
                                        <p:cTn id="231" dur="750" fill="hold"/>
                                        <p:tgtEl>
                                          <p:spTgt spid="256"/>
                                        </p:tgtEl>
                                        <p:attrNameLst>
                                          <p:attrName>ppt_w</p:attrName>
                                        </p:attrNameLst>
                                      </p:cBhvr>
                                      <p:tavLst>
                                        <p:tav tm="0">
                                          <p:val>
                                            <p:fltVal val="0"/>
                                          </p:val>
                                        </p:tav>
                                        <p:tav tm="100000">
                                          <p:val>
                                            <p:strVal val="#ppt_w"/>
                                          </p:val>
                                        </p:tav>
                                      </p:tavLst>
                                    </p:anim>
                                    <p:anim calcmode="lin" valueType="num">
                                      <p:cBhvr>
                                        <p:cTn id="232" dur="750" fill="hold"/>
                                        <p:tgtEl>
                                          <p:spTgt spid="256"/>
                                        </p:tgtEl>
                                        <p:attrNameLst>
                                          <p:attrName>ppt_h</p:attrName>
                                        </p:attrNameLst>
                                      </p:cBhvr>
                                      <p:tavLst>
                                        <p:tav tm="0">
                                          <p:val>
                                            <p:fltVal val="0"/>
                                          </p:val>
                                        </p:tav>
                                        <p:tav tm="100000">
                                          <p:val>
                                            <p:strVal val="#ppt_h"/>
                                          </p:val>
                                        </p:tav>
                                      </p:tavLst>
                                    </p:anim>
                                    <p:animEffect transition="in" filter="fade">
                                      <p:cBhvr>
                                        <p:cTn id="233" dur="750"/>
                                        <p:tgtEl>
                                          <p:spTgt spid="256"/>
                                        </p:tgtEl>
                                      </p:cBhvr>
                                    </p:animEffect>
                                  </p:childTnLst>
                                </p:cTn>
                              </p:par>
                              <p:par>
                                <p:cTn id="234" presetID="53" presetClass="entr" presetSubtype="16" fill="hold" grpId="0" nodeType="withEffect">
                                  <p:stCondLst>
                                    <p:cond delay="750"/>
                                  </p:stCondLst>
                                  <p:childTnLst>
                                    <p:set>
                                      <p:cBhvr>
                                        <p:cTn id="235" dur="1" fill="hold">
                                          <p:stCondLst>
                                            <p:cond delay="0"/>
                                          </p:stCondLst>
                                        </p:cTn>
                                        <p:tgtEl>
                                          <p:spTgt spid="251"/>
                                        </p:tgtEl>
                                        <p:attrNameLst>
                                          <p:attrName>style.visibility</p:attrName>
                                        </p:attrNameLst>
                                      </p:cBhvr>
                                      <p:to>
                                        <p:strVal val="visible"/>
                                      </p:to>
                                    </p:set>
                                    <p:anim calcmode="lin" valueType="num">
                                      <p:cBhvr>
                                        <p:cTn id="236" dur="750" fill="hold"/>
                                        <p:tgtEl>
                                          <p:spTgt spid="251"/>
                                        </p:tgtEl>
                                        <p:attrNameLst>
                                          <p:attrName>ppt_w</p:attrName>
                                        </p:attrNameLst>
                                      </p:cBhvr>
                                      <p:tavLst>
                                        <p:tav tm="0">
                                          <p:val>
                                            <p:fltVal val="0"/>
                                          </p:val>
                                        </p:tav>
                                        <p:tav tm="100000">
                                          <p:val>
                                            <p:strVal val="#ppt_w"/>
                                          </p:val>
                                        </p:tav>
                                      </p:tavLst>
                                    </p:anim>
                                    <p:anim calcmode="lin" valueType="num">
                                      <p:cBhvr>
                                        <p:cTn id="237" dur="750" fill="hold"/>
                                        <p:tgtEl>
                                          <p:spTgt spid="251"/>
                                        </p:tgtEl>
                                        <p:attrNameLst>
                                          <p:attrName>ppt_h</p:attrName>
                                        </p:attrNameLst>
                                      </p:cBhvr>
                                      <p:tavLst>
                                        <p:tav tm="0">
                                          <p:val>
                                            <p:fltVal val="0"/>
                                          </p:val>
                                        </p:tav>
                                        <p:tav tm="100000">
                                          <p:val>
                                            <p:strVal val="#ppt_h"/>
                                          </p:val>
                                        </p:tav>
                                      </p:tavLst>
                                    </p:anim>
                                    <p:animEffect transition="in" filter="fade">
                                      <p:cBhvr>
                                        <p:cTn id="238" dur="750"/>
                                        <p:tgtEl>
                                          <p:spTgt spid="251"/>
                                        </p:tgtEl>
                                      </p:cBhvr>
                                    </p:animEffect>
                                  </p:childTnLst>
                                </p:cTn>
                              </p:par>
                              <p:par>
                                <p:cTn id="239" presetID="53" presetClass="entr" presetSubtype="16" fill="hold" grpId="0" nodeType="withEffect">
                                  <p:stCondLst>
                                    <p:cond delay="750"/>
                                  </p:stCondLst>
                                  <p:childTnLst>
                                    <p:set>
                                      <p:cBhvr>
                                        <p:cTn id="240" dur="1" fill="hold">
                                          <p:stCondLst>
                                            <p:cond delay="0"/>
                                          </p:stCondLst>
                                        </p:cTn>
                                        <p:tgtEl>
                                          <p:spTgt spid="243"/>
                                        </p:tgtEl>
                                        <p:attrNameLst>
                                          <p:attrName>style.visibility</p:attrName>
                                        </p:attrNameLst>
                                      </p:cBhvr>
                                      <p:to>
                                        <p:strVal val="visible"/>
                                      </p:to>
                                    </p:set>
                                    <p:anim calcmode="lin" valueType="num">
                                      <p:cBhvr>
                                        <p:cTn id="241" dur="750" fill="hold"/>
                                        <p:tgtEl>
                                          <p:spTgt spid="243"/>
                                        </p:tgtEl>
                                        <p:attrNameLst>
                                          <p:attrName>ppt_w</p:attrName>
                                        </p:attrNameLst>
                                      </p:cBhvr>
                                      <p:tavLst>
                                        <p:tav tm="0">
                                          <p:val>
                                            <p:fltVal val="0"/>
                                          </p:val>
                                        </p:tav>
                                        <p:tav tm="100000">
                                          <p:val>
                                            <p:strVal val="#ppt_w"/>
                                          </p:val>
                                        </p:tav>
                                      </p:tavLst>
                                    </p:anim>
                                    <p:anim calcmode="lin" valueType="num">
                                      <p:cBhvr>
                                        <p:cTn id="242" dur="750" fill="hold"/>
                                        <p:tgtEl>
                                          <p:spTgt spid="243"/>
                                        </p:tgtEl>
                                        <p:attrNameLst>
                                          <p:attrName>ppt_h</p:attrName>
                                        </p:attrNameLst>
                                      </p:cBhvr>
                                      <p:tavLst>
                                        <p:tav tm="0">
                                          <p:val>
                                            <p:fltVal val="0"/>
                                          </p:val>
                                        </p:tav>
                                        <p:tav tm="100000">
                                          <p:val>
                                            <p:strVal val="#ppt_h"/>
                                          </p:val>
                                        </p:tav>
                                      </p:tavLst>
                                    </p:anim>
                                    <p:animEffect transition="in" filter="fade">
                                      <p:cBhvr>
                                        <p:cTn id="243" dur="750"/>
                                        <p:tgtEl>
                                          <p:spTgt spid="243"/>
                                        </p:tgtEl>
                                      </p:cBhvr>
                                    </p:animEffect>
                                  </p:childTnLst>
                                </p:cTn>
                              </p:par>
                              <p:par>
                                <p:cTn id="244" presetID="53" presetClass="entr" presetSubtype="16" fill="hold" grpId="0" nodeType="withEffect">
                                  <p:stCondLst>
                                    <p:cond delay="750"/>
                                  </p:stCondLst>
                                  <p:childTnLst>
                                    <p:set>
                                      <p:cBhvr>
                                        <p:cTn id="245" dur="1" fill="hold">
                                          <p:stCondLst>
                                            <p:cond delay="0"/>
                                          </p:stCondLst>
                                        </p:cTn>
                                        <p:tgtEl>
                                          <p:spTgt spid="244"/>
                                        </p:tgtEl>
                                        <p:attrNameLst>
                                          <p:attrName>style.visibility</p:attrName>
                                        </p:attrNameLst>
                                      </p:cBhvr>
                                      <p:to>
                                        <p:strVal val="visible"/>
                                      </p:to>
                                    </p:set>
                                    <p:anim calcmode="lin" valueType="num">
                                      <p:cBhvr>
                                        <p:cTn id="246" dur="750" fill="hold"/>
                                        <p:tgtEl>
                                          <p:spTgt spid="244"/>
                                        </p:tgtEl>
                                        <p:attrNameLst>
                                          <p:attrName>ppt_w</p:attrName>
                                        </p:attrNameLst>
                                      </p:cBhvr>
                                      <p:tavLst>
                                        <p:tav tm="0">
                                          <p:val>
                                            <p:fltVal val="0"/>
                                          </p:val>
                                        </p:tav>
                                        <p:tav tm="100000">
                                          <p:val>
                                            <p:strVal val="#ppt_w"/>
                                          </p:val>
                                        </p:tav>
                                      </p:tavLst>
                                    </p:anim>
                                    <p:anim calcmode="lin" valueType="num">
                                      <p:cBhvr>
                                        <p:cTn id="247" dur="750" fill="hold"/>
                                        <p:tgtEl>
                                          <p:spTgt spid="244"/>
                                        </p:tgtEl>
                                        <p:attrNameLst>
                                          <p:attrName>ppt_h</p:attrName>
                                        </p:attrNameLst>
                                      </p:cBhvr>
                                      <p:tavLst>
                                        <p:tav tm="0">
                                          <p:val>
                                            <p:fltVal val="0"/>
                                          </p:val>
                                        </p:tav>
                                        <p:tav tm="100000">
                                          <p:val>
                                            <p:strVal val="#ppt_h"/>
                                          </p:val>
                                        </p:tav>
                                      </p:tavLst>
                                    </p:anim>
                                    <p:animEffect transition="in" filter="fade">
                                      <p:cBhvr>
                                        <p:cTn id="248" dur="750"/>
                                        <p:tgtEl>
                                          <p:spTgt spid="244"/>
                                        </p:tgtEl>
                                      </p:cBhvr>
                                    </p:animEffect>
                                  </p:childTnLst>
                                </p:cTn>
                              </p:par>
                              <p:par>
                                <p:cTn id="249" presetID="53" presetClass="entr" presetSubtype="16" fill="hold" grpId="0" nodeType="withEffect">
                                  <p:stCondLst>
                                    <p:cond delay="750"/>
                                  </p:stCondLst>
                                  <p:childTnLst>
                                    <p:set>
                                      <p:cBhvr>
                                        <p:cTn id="250" dur="1" fill="hold">
                                          <p:stCondLst>
                                            <p:cond delay="0"/>
                                          </p:stCondLst>
                                        </p:cTn>
                                        <p:tgtEl>
                                          <p:spTgt spid="266"/>
                                        </p:tgtEl>
                                        <p:attrNameLst>
                                          <p:attrName>style.visibility</p:attrName>
                                        </p:attrNameLst>
                                      </p:cBhvr>
                                      <p:to>
                                        <p:strVal val="visible"/>
                                      </p:to>
                                    </p:set>
                                    <p:anim calcmode="lin" valueType="num">
                                      <p:cBhvr>
                                        <p:cTn id="251" dur="750" fill="hold"/>
                                        <p:tgtEl>
                                          <p:spTgt spid="266"/>
                                        </p:tgtEl>
                                        <p:attrNameLst>
                                          <p:attrName>ppt_w</p:attrName>
                                        </p:attrNameLst>
                                      </p:cBhvr>
                                      <p:tavLst>
                                        <p:tav tm="0">
                                          <p:val>
                                            <p:fltVal val="0"/>
                                          </p:val>
                                        </p:tav>
                                        <p:tav tm="100000">
                                          <p:val>
                                            <p:strVal val="#ppt_w"/>
                                          </p:val>
                                        </p:tav>
                                      </p:tavLst>
                                    </p:anim>
                                    <p:anim calcmode="lin" valueType="num">
                                      <p:cBhvr>
                                        <p:cTn id="252" dur="750" fill="hold"/>
                                        <p:tgtEl>
                                          <p:spTgt spid="266"/>
                                        </p:tgtEl>
                                        <p:attrNameLst>
                                          <p:attrName>ppt_h</p:attrName>
                                        </p:attrNameLst>
                                      </p:cBhvr>
                                      <p:tavLst>
                                        <p:tav tm="0">
                                          <p:val>
                                            <p:fltVal val="0"/>
                                          </p:val>
                                        </p:tav>
                                        <p:tav tm="100000">
                                          <p:val>
                                            <p:strVal val="#ppt_h"/>
                                          </p:val>
                                        </p:tav>
                                      </p:tavLst>
                                    </p:anim>
                                    <p:animEffect transition="in" filter="fade">
                                      <p:cBhvr>
                                        <p:cTn id="253" dur="750"/>
                                        <p:tgtEl>
                                          <p:spTgt spid="266"/>
                                        </p:tgtEl>
                                      </p:cBhvr>
                                    </p:animEffect>
                                  </p:childTnLst>
                                </p:cTn>
                              </p:par>
                              <p:par>
                                <p:cTn id="254" presetID="53" presetClass="entr" presetSubtype="16" fill="hold" grpId="0" nodeType="withEffect">
                                  <p:stCondLst>
                                    <p:cond delay="750"/>
                                  </p:stCondLst>
                                  <p:childTnLst>
                                    <p:set>
                                      <p:cBhvr>
                                        <p:cTn id="255" dur="1" fill="hold">
                                          <p:stCondLst>
                                            <p:cond delay="0"/>
                                          </p:stCondLst>
                                        </p:cTn>
                                        <p:tgtEl>
                                          <p:spTgt spid="267"/>
                                        </p:tgtEl>
                                        <p:attrNameLst>
                                          <p:attrName>style.visibility</p:attrName>
                                        </p:attrNameLst>
                                      </p:cBhvr>
                                      <p:to>
                                        <p:strVal val="visible"/>
                                      </p:to>
                                    </p:set>
                                    <p:anim calcmode="lin" valueType="num">
                                      <p:cBhvr>
                                        <p:cTn id="256" dur="750" fill="hold"/>
                                        <p:tgtEl>
                                          <p:spTgt spid="267"/>
                                        </p:tgtEl>
                                        <p:attrNameLst>
                                          <p:attrName>ppt_w</p:attrName>
                                        </p:attrNameLst>
                                      </p:cBhvr>
                                      <p:tavLst>
                                        <p:tav tm="0">
                                          <p:val>
                                            <p:fltVal val="0"/>
                                          </p:val>
                                        </p:tav>
                                        <p:tav tm="100000">
                                          <p:val>
                                            <p:strVal val="#ppt_w"/>
                                          </p:val>
                                        </p:tav>
                                      </p:tavLst>
                                    </p:anim>
                                    <p:anim calcmode="lin" valueType="num">
                                      <p:cBhvr>
                                        <p:cTn id="257" dur="750" fill="hold"/>
                                        <p:tgtEl>
                                          <p:spTgt spid="267"/>
                                        </p:tgtEl>
                                        <p:attrNameLst>
                                          <p:attrName>ppt_h</p:attrName>
                                        </p:attrNameLst>
                                      </p:cBhvr>
                                      <p:tavLst>
                                        <p:tav tm="0">
                                          <p:val>
                                            <p:fltVal val="0"/>
                                          </p:val>
                                        </p:tav>
                                        <p:tav tm="100000">
                                          <p:val>
                                            <p:strVal val="#ppt_h"/>
                                          </p:val>
                                        </p:tav>
                                      </p:tavLst>
                                    </p:anim>
                                    <p:animEffect transition="in" filter="fade">
                                      <p:cBhvr>
                                        <p:cTn id="258" dur="750"/>
                                        <p:tgtEl>
                                          <p:spTgt spid="267"/>
                                        </p:tgtEl>
                                      </p:cBhvr>
                                    </p:animEffect>
                                  </p:childTnLst>
                                </p:cTn>
                              </p:par>
                              <p:par>
                                <p:cTn id="259" presetID="10" presetClass="entr" presetSubtype="0" fill="hold" nodeType="withEffect">
                                  <p:stCondLst>
                                    <p:cond delay="500"/>
                                  </p:stCondLst>
                                  <p:childTnLst>
                                    <p:set>
                                      <p:cBhvr>
                                        <p:cTn id="260" dur="1" fill="hold">
                                          <p:stCondLst>
                                            <p:cond delay="0"/>
                                          </p:stCondLst>
                                        </p:cTn>
                                        <p:tgtEl>
                                          <p:spTgt spid="62"/>
                                        </p:tgtEl>
                                        <p:attrNameLst>
                                          <p:attrName>style.visibility</p:attrName>
                                        </p:attrNameLst>
                                      </p:cBhvr>
                                      <p:to>
                                        <p:strVal val="visible"/>
                                      </p:to>
                                    </p:set>
                                    <p:animEffect transition="in" filter="fade">
                                      <p:cBhvr>
                                        <p:cTn id="261" dur="500"/>
                                        <p:tgtEl>
                                          <p:spTgt spid="62"/>
                                        </p:tgtEl>
                                      </p:cBhvr>
                                    </p:animEffect>
                                  </p:childTnLst>
                                </p:cTn>
                              </p:par>
                              <p:par>
                                <p:cTn id="262" presetID="64" presetClass="path" presetSubtype="0" decel="30000" fill="hold" nodeType="withEffect">
                                  <p:stCondLst>
                                    <p:cond delay="500"/>
                                  </p:stCondLst>
                                  <p:childTnLst>
                                    <p:animMotion origin="layout" path="M 2.29167E-6 0.03889 L 2.29167E-6 -0.07176 " pathEditMode="relative" rAng="0" ptsTypes="AA">
                                      <p:cBhvr>
                                        <p:cTn id="263" dur="750" spd="-100000" fill="hold"/>
                                        <p:tgtEl>
                                          <p:spTgt spid="62"/>
                                        </p:tgtEl>
                                        <p:attrNameLst>
                                          <p:attrName>ppt_x</p:attrName>
                                          <p:attrName>ppt_y</p:attrName>
                                        </p:attrNameLst>
                                      </p:cBhvr>
                                      <p:rCtr x="0" y="-5532"/>
                                    </p:animMotion>
                                  </p:childTnLst>
                                </p:cTn>
                              </p:par>
                              <p:par>
                                <p:cTn id="264" presetID="64" presetClass="path" presetSubtype="0" accel="30000" decel="30000" fill="hold" nodeType="withEffect">
                                  <p:stCondLst>
                                    <p:cond delay="1250"/>
                                  </p:stCondLst>
                                  <p:childTnLst>
                                    <p:animMotion origin="layout" path="M 3.95833E-6 0.03842 L 3.95833E-6 2.96296E-6 " pathEditMode="relative" rAng="0" ptsTypes="AA">
                                      <p:cBhvr>
                                        <p:cTn id="265" dur="750" fill="hold"/>
                                        <p:tgtEl>
                                          <p:spTgt spid="62"/>
                                        </p:tgtEl>
                                        <p:attrNameLst>
                                          <p:attrName>ppt_x</p:attrName>
                                          <p:attrName>ppt_y</p:attrName>
                                        </p:attrNameLst>
                                      </p:cBhvr>
                                      <p:rCtr x="0" y="-1921"/>
                                    </p:animMotion>
                                  </p:childTnLst>
                                </p:cTn>
                              </p:par>
                              <p:par>
                                <p:cTn id="266" presetID="53" presetClass="entr" presetSubtype="16" fill="hold" nodeType="withEffect">
                                  <p:stCondLst>
                                    <p:cond delay="1250"/>
                                  </p:stCondLst>
                                  <p:childTnLst>
                                    <p:set>
                                      <p:cBhvr>
                                        <p:cTn id="267" dur="1" fill="hold">
                                          <p:stCondLst>
                                            <p:cond delay="0"/>
                                          </p:stCondLst>
                                        </p:cTn>
                                        <p:tgtEl>
                                          <p:spTgt spid="118"/>
                                        </p:tgtEl>
                                        <p:attrNameLst>
                                          <p:attrName>style.visibility</p:attrName>
                                        </p:attrNameLst>
                                      </p:cBhvr>
                                      <p:to>
                                        <p:strVal val="visible"/>
                                      </p:to>
                                    </p:set>
                                    <p:anim calcmode="lin" valueType="num">
                                      <p:cBhvr>
                                        <p:cTn id="268" dur="750" fill="hold"/>
                                        <p:tgtEl>
                                          <p:spTgt spid="118"/>
                                        </p:tgtEl>
                                        <p:attrNameLst>
                                          <p:attrName>ppt_w</p:attrName>
                                        </p:attrNameLst>
                                      </p:cBhvr>
                                      <p:tavLst>
                                        <p:tav tm="0">
                                          <p:val>
                                            <p:fltVal val="0"/>
                                          </p:val>
                                        </p:tav>
                                        <p:tav tm="100000">
                                          <p:val>
                                            <p:strVal val="#ppt_w"/>
                                          </p:val>
                                        </p:tav>
                                      </p:tavLst>
                                    </p:anim>
                                    <p:anim calcmode="lin" valueType="num">
                                      <p:cBhvr>
                                        <p:cTn id="269" dur="750" fill="hold"/>
                                        <p:tgtEl>
                                          <p:spTgt spid="118"/>
                                        </p:tgtEl>
                                        <p:attrNameLst>
                                          <p:attrName>ppt_h</p:attrName>
                                        </p:attrNameLst>
                                      </p:cBhvr>
                                      <p:tavLst>
                                        <p:tav tm="0">
                                          <p:val>
                                            <p:fltVal val="0"/>
                                          </p:val>
                                        </p:tav>
                                        <p:tav tm="100000">
                                          <p:val>
                                            <p:strVal val="#ppt_h"/>
                                          </p:val>
                                        </p:tav>
                                      </p:tavLst>
                                    </p:anim>
                                    <p:animEffect transition="in" filter="fade">
                                      <p:cBhvr>
                                        <p:cTn id="270" dur="75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animBg="1"/>
      <p:bldP spid="235" grpId="0" animBg="1"/>
      <p:bldP spid="241" grpId="0" animBg="1"/>
      <p:bldP spid="242" grpId="0" animBg="1"/>
      <p:bldP spid="250" grpId="0" animBg="1"/>
      <p:bldP spid="251" grpId="0" animBg="1"/>
      <p:bldP spid="252" grpId="0" animBg="1"/>
      <p:bldP spid="253" grpId="0" animBg="1"/>
      <p:bldP spid="255" grpId="0" animBg="1"/>
      <p:bldP spid="256" grpId="0" animBg="1"/>
      <p:bldP spid="257" grpId="0" animBg="1"/>
      <p:bldP spid="258" grpId="0" animBg="1"/>
      <p:bldP spid="264" grpId="0" animBg="1"/>
      <p:bldP spid="265" grpId="0" animBg="1"/>
      <p:bldP spid="266" grpId="0" animBg="1"/>
      <p:bldP spid="267" grpId="0" animBg="1"/>
      <p:bldP spid="268" grpId="0" animBg="1"/>
      <p:bldP spid="269" grpId="0" animBg="1"/>
      <p:bldP spid="234" grpId="0" animBg="1"/>
      <p:bldP spid="243" grpId="0" animBg="1"/>
      <p:bldP spid="244" grpId="0" animBg="1"/>
      <p:bldP spid="271" grpId="0" animBg="1"/>
      <p:bldP spid="236" grpId="0" animBg="1"/>
      <p:bldP spid="237" grpId="0" animBg="1"/>
      <p:bldP spid="238" grpId="0" animBg="1"/>
      <p:bldP spid="254" grpId="0" animBg="1"/>
      <p:bldP spid="259" grpId="0" animBg="1"/>
      <p:bldP spid="260" grpId="0" animBg="1"/>
      <p:bldP spid="261" grpId="0" animBg="1"/>
      <p:bldP spid="262" grpId="0" animBg="1"/>
      <p:bldP spid="270" grpId="0" animBg="1"/>
      <p:bldP spid="51" grpId="0"/>
      <p:bldP spid="53" grpId="0"/>
      <p:bldP spid="6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4</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530221" y="386060"/>
            <a:ext cx="6130212" cy="523220"/>
          </a:xfrm>
          <a:prstGeom prst="rect">
            <a:avLst/>
          </a:prstGeom>
          <a:noFill/>
        </p:spPr>
        <p:txBody>
          <a:bodyPr wrap="square" rtlCol="0">
            <a:spAutoFit/>
          </a:bodyPr>
          <a:lstStyle/>
          <a:p>
            <a:r>
              <a:rPr lang="en-US" altLang="zh-CN" sz="2800" dirty="0"/>
              <a:t> Identify Resource Requirement</a:t>
            </a:r>
            <a:endParaRPr lang="zh-CN" altLang="en-US" sz="2800" dirty="0"/>
          </a:p>
        </p:txBody>
      </p:sp>
      <p:pic>
        <p:nvPicPr>
          <p:cNvPr id="5122" name="Picture 2" descr="E:\大学\202103\软件项目与过程管理\Assignment\pics\CPG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4899" y="1521460"/>
            <a:ext cx="7049280" cy="352464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2565860" y="5903066"/>
            <a:ext cx="7359535" cy="646331"/>
          </a:xfrm>
          <a:prstGeom prst="rect">
            <a:avLst/>
          </a:prstGeom>
        </p:spPr>
        <p:txBody>
          <a:bodyPr wrap="square">
            <a:spAutoFit/>
          </a:bodyPr>
          <a:lstStyle/>
          <a:p>
            <a:r>
              <a:rPr lang="en-US" altLang="zh-CN" dirty="0"/>
              <a:t>The resource needed in every stage shows in the following </a:t>
            </a:r>
            <a:r>
              <a:rPr lang="en-US" altLang="zh-CN" b="1" dirty="0"/>
              <a:t>Resource Requirement List</a:t>
            </a:r>
            <a:r>
              <a:rPr lang="en-US" altLang="zh-CN" dirty="0"/>
              <a:t>.</a:t>
            </a:r>
            <a:endParaRPr lang="zh-CN" altLang="en-US" dirty="0"/>
          </a:p>
        </p:txBody>
      </p: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3436" y="512870"/>
            <a:ext cx="3927612" cy="5390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3706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3"/>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4</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530221" y="386060"/>
            <a:ext cx="6130212" cy="523220"/>
          </a:xfrm>
          <a:prstGeom prst="rect">
            <a:avLst/>
          </a:prstGeom>
          <a:noFill/>
        </p:spPr>
        <p:txBody>
          <a:bodyPr wrap="square" rtlCol="0">
            <a:spAutoFit/>
          </a:bodyPr>
          <a:lstStyle/>
          <a:p>
            <a:r>
              <a:rPr lang="en-US" altLang="zh-CN" sz="2800" dirty="0"/>
              <a:t> Resource Scheduling</a:t>
            </a:r>
            <a:endParaRPr lang="zh-CN" altLang="en-US" sz="2800" dirty="0"/>
          </a:p>
        </p:txBody>
      </p:sp>
      <p:sp>
        <p:nvSpPr>
          <p:cNvPr id="5" name="矩形 4"/>
          <p:cNvSpPr/>
          <p:nvPr/>
        </p:nvSpPr>
        <p:spPr>
          <a:xfrm>
            <a:off x="3048000" y="6145170"/>
            <a:ext cx="6096000" cy="369332"/>
          </a:xfrm>
          <a:prstGeom prst="rect">
            <a:avLst/>
          </a:prstGeom>
        </p:spPr>
        <p:txBody>
          <a:bodyPr>
            <a:spAutoFit/>
          </a:bodyPr>
          <a:lstStyle/>
          <a:p>
            <a:r>
              <a:rPr lang="en-US" altLang="zh-CN" dirty="0"/>
              <a:t>The resource histogram exported by Gantt chart.</a:t>
            </a:r>
            <a:endParaRPr lang="zh-CN" altLang="en-US" dirty="0"/>
          </a:p>
        </p:txBody>
      </p:sp>
      <p:pic>
        <p:nvPicPr>
          <p:cNvPr id="1026" name="Picture 2" descr="F:\Downloads\gantt and r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6234" y="1375352"/>
            <a:ext cx="9163050" cy="429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2134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3"/>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4</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530221" y="386060"/>
            <a:ext cx="6130212" cy="523220"/>
          </a:xfrm>
          <a:prstGeom prst="rect">
            <a:avLst/>
          </a:prstGeom>
          <a:noFill/>
        </p:spPr>
        <p:txBody>
          <a:bodyPr wrap="square" rtlCol="0">
            <a:spAutoFit/>
          </a:bodyPr>
          <a:lstStyle/>
          <a:p>
            <a:r>
              <a:rPr lang="en-US" altLang="zh-CN" sz="2800" dirty="0"/>
              <a:t> Resource Scheduling</a:t>
            </a:r>
            <a:endParaRPr lang="zh-CN" altLang="en-US" sz="2800" dirty="0"/>
          </a:p>
        </p:txBody>
      </p:sp>
      <p:sp>
        <p:nvSpPr>
          <p:cNvPr id="5" name="矩形 4"/>
          <p:cNvSpPr/>
          <p:nvPr/>
        </p:nvSpPr>
        <p:spPr>
          <a:xfrm>
            <a:off x="1941654" y="4297445"/>
            <a:ext cx="8308683" cy="2031325"/>
          </a:xfrm>
          <a:prstGeom prst="rect">
            <a:avLst/>
          </a:prstGeom>
        </p:spPr>
        <p:txBody>
          <a:bodyPr wrap="square">
            <a:spAutoFit/>
          </a:bodyPr>
          <a:lstStyle/>
          <a:p>
            <a:r>
              <a:rPr lang="en-US" altLang="zh-CN" dirty="0"/>
              <a:t>We can adjust the start date of some activities and split other, our </a:t>
            </a:r>
            <a:r>
              <a:rPr lang="en-US" altLang="zh-CN" b="1" dirty="0"/>
              <a:t>resource histogram </a:t>
            </a:r>
            <a:r>
              <a:rPr lang="en-US" altLang="zh-CN" dirty="0"/>
              <a:t>can be smoothed to contain resource demand at available levels. Updated smoothing resource histogram chart is shown below.</a:t>
            </a:r>
          </a:p>
          <a:p>
            <a:endParaRPr lang="en-US" altLang="zh-CN" dirty="0"/>
          </a:p>
          <a:p>
            <a:r>
              <a:rPr lang="en-US" altLang="zh-CN" dirty="0"/>
              <a:t>We made the </a:t>
            </a:r>
            <a:r>
              <a:rPr lang="en-US" altLang="zh-CN" b="1" dirty="0"/>
              <a:t>resource histogram </a:t>
            </a:r>
            <a:r>
              <a:rPr lang="en-US" altLang="zh-CN" dirty="0"/>
              <a:t>more smooth so we can assure that we will get wanted resource at necessary time.</a:t>
            </a:r>
            <a:endParaRPr lang="zh-CN" altLang="en-US" dirty="0"/>
          </a:p>
        </p:txBody>
      </p:sp>
      <p:pic>
        <p:nvPicPr>
          <p:cNvPr id="2050" name="Picture 2" descr="F:\Downloads\res allo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9259" y="1352406"/>
            <a:ext cx="8753475" cy="2447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3633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3"/>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reeform 191"/>
          <p:cNvSpPr/>
          <p:nvPr/>
        </p:nvSpPr>
        <p:spPr bwMode="auto">
          <a:xfrm>
            <a:off x="9979163" y="1889886"/>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7"/>
          <p:cNvSpPr/>
          <p:nvPr/>
        </p:nvSpPr>
        <p:spPr bwMode="auto">
          <a:xfrm>
            <a:off x="10480604" y="1897779"/>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03"/>
          <p:cNvSpPr>
            <a:spLocks noEditPoints="1"/>
          </p:cNvSpPr>
          <p:nvPr/>
        </p:nvSpPr>
        <p:spPr bwMode="auto">
          <a:xfrm>
            <a:off x="8926601" y="2991199"/>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04"/>
          <p:cNvSpPr/>
          <p:nvPr/>
        </p:nvSpPr>
        <p:spPr bwMode="auto">
          <a:xfrm>
            <a:off x="8965138" y="2994449"/>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212"/>
          <p:cNvSpPr/>
          <p:nvPr/>
        </p:nvSpPr>
        <p:spPr bwMode="auto">
          <a:xfrm>
            <a:off x="6958100" y="4905850"/>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213"/>
          <p:cNvSpPr/>
          <p:nvPr/>
        </p:nvSpPr>
        <p:spPr bwMode="auto">
          <a:xfrm>
            <a:off x="9823624" y="1364301"/>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214"/>
          <p:cNvSpPr/>
          <p:nvPr/>
        </p:nvSpPr>
        <p:spPr bwMode="auto">
          <a:xfrm>
            <a:off x="9197751" y="1893136"/>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3" name="Freeform 215"/>
          <p:cNvSpPr/>
          <p:nvPr/>
        </p:nvSpPr>
        <p:spPr bwMode="auto">
          <a:xfrm>
            <a:off x="10156989" y="1648451"/>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217"/>
          <p:cNvSpPr/>
          <p:nvPr/>
        </p:nvSpPr>
        <p:spPr bwMode="auto">
          <a:xfrm>
            <a:off x="10467604" y="1826277"/>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218"/>
          <p:cNvSpPr/>
          <p:nvPr/>
        </p:nvSpPr>
        <p:spPr bwMode="auto">
          <a:xfrm>
            <a:off x="10481997" y="1871314"/>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219"/>
          <p:cNvSpPr/>
          <p:nvPr/>
        </p:nvSpPr>
        <p:spPr bwMode="auto">
          <a:xfrm>
            <a:off x="10575321" y="1336908"/>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8" name="Freeform 220"/>
          <p:cNvSpPr/>
          <p:nvPr/>
        </p:nvSpPr>
        <p:spPr bwMode="auto">
          <a:xfrm>
            <a:off x="10578571" y="1344336"/>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226"/>
          <p:cNvSpPr/>
          <p:nvPr/>
        </p:nvSpPr>
        <p:spPr bwMode="auto">
          <a:xfrm>
            <a:off x="7496685" y="5041889"/>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5" name="Freeform 227"/>
          <p:cNvSpPr/>
          <p:nvPr/>
        </p:nvSpPr>
        <p:spPr bwMode="auto">
          <a:xfrm>
            <a:off x="7915945" y="3330603"/>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228"/>
          <p:cNvSpPr>
            <a:spLocks noEditPoints="1"/>
          </p:cNvSpPr>
          <p:nvPr/>
        </p:nvSpPr>
        <p:spPr bwMode="auto">
          <a:xfrm>
            <a:off x="7979554" y="4881706"/>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7" name="Freeform 229"/>
          <p:cNvSpPr/>
          <p:nvPr/>
        </p:nvSpPr>
        <p:spPr bwMode="auto">
          <a:xfrm>
            <a:off x="8011590" y="4961565"/>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8" name="Freeform 230"/>
          <p:cNvSpPr/>
          <p:nvPr/>
        </p:nvSpPr>
        <p:spPr bwMode="auto">
          <a:xfrm>
            <a:off x="8940066" y="2299396"/>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231"/>
          <p:cNvSpPr/>
          <p:nvPr/>
        </p:nvSpPr>
        <p:spPr bwMode="auto">
          <a:xfrm>
            <a:off x="9674120" y="1862492"/>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96"/>
          <p:cNvSpPr/>
          <p:nvPr/>
        </p:nvSpPr>
        <p:spPr bwMode="auto">
          <a:xfrm>
            <a:off x="7951232" y="2632429"/>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05"/>
          <p:cNvSpPr>
            <a:spLocks noEditPoints="1"/>
          </p:cNvSpPr>
          <p:nvPr/>
        </p:nvSpPr>
        <p:spPr bwMode="auto">
          <a:xfrm>
            <a:off x="7246132" y="3185872"/>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06"/>
          <p:cNvSpPr/>
          <p:nvPr/>
        </p:nvSpPr>
        <p:spPr bwMode="auto">
          <a:xfrm>
            <a:off x="7247061" y="3205836"/>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233"/>
          <p:cNvSpPr/>
          <p:nvPr/>
        </p:nvSpPr>
        <p:spPr bwMode="auto">
          <a:xfrm>
            <a:off x="6686022" y="2869685"/>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6" name="Freeform 198"/>
          <p:cNvSpPr/>
          <p:nvPr/>
        </p:nvSpPr>
        <p:spPr bwMode="auto">
          <a:xfrm>
            <a:off x="1534873" y="4992505"/>
            <a:ext cx="69180" cy="60359"/>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7" name="Freeform 199"/>
          <p:cNvSpPr/>
          <p:nvPr/>
        </p:nvSpPr>
        <p:spPr bwMode="auto">
          <a:xfrm>
            <a:off x="2329948" y="4122822"/>
            <a:ext cx="68252" cy="60359"/>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00"/>
          <p:cNvSpPr/>
          <p:nvPr/>
        </p:nvSpPr>
        <p:spPr bwMode="auto">
          <a:xfrm>
            <a:off x="2330678" y="3672601"/>
            <a:ext cx="62680" cy="5525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216"/>
          <p:cNvSpPr/>
          <p:nvPr/>
        </p:nvSpPr>
        <p:spPr bwMode="auto">
          <a:xfrm>
            <a:off x="1485657" y="4628032"/>
            <a:ext cx="103074" cy="9146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9" name="Freeform 221"/>
          <p:cNvSpPr/>
          <p:nvPr/>
        </p:nvSpPr>
        <p:spPr bwMode="auto">
          <a:xfrm>
            <a:off x="998145" y="4789607"/>
            <a:ext cx="103538" cy="90074"/>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222"/>
          <p:cNvSpPr>
            <a:spLocks noEditPoints="1"/>
          </p:cNvSpPr>
          <p:nvPr/>
        </p:nvSpPr>
        <p:spPr bwMode="auto">
          <a:xfrm>
            <a:off x="1900009" y="4061535"/>
            <a:ext cx="96574" cy="91002"/>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223"/>
          <p:cNvSpPr/>
          <p:nvPr/>
        </p:nvSpPr>
        <p:spPr bwMode="auto">
          <a:xfrm>
            <a:off x="1946903" y="4105179"/>
            <a:ext cx="49680" cy="47358"/>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224"/>
          <p:cNvSpPr>
            <a:spLocks noEditPoints="1"/>
          </p:cNvSpPr>
          <p:nvPr/>
        </p:nvSpPr>
        <p:spPr bwMode="auto">
          <a:xfrm>
            <a:off x="2195568" y="3365237"/>
            <a:ext cx="91002" cy="82645"/>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232"/>
          <p:cNvSpPr/>
          <p:nvPr/>
        </p:nvSpPr>
        <p:spPr bwMode="auto">
          <a:xfrm>
            <a:off x="2660794" y="3260305"/>
            <a:ext cx="93324" cy="82181"/>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文本框 50"/>
          <p:cNvSpPr txBox="1"/>
          <p:nvPr/>
        </p:nvSpPr>
        <p:spPr>
          <a:xfrm>
            <a:off x="1341790" y="101117"/>
            <a:ext cx="4502332" cy="5183342"/>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5</a:t>
            </a:r>
          </a:p>
        </p:txBody>
      </p:sp>
      <p:sp useBgFill="1">
        <p:nvSpPr>
          <p:cNvPr id="52" name="矩形 51"/>
          <p:cNvSpPr/>
          <p:nvPr/>
        </p:nvSpPr>
        <p:spPr>
          <a:xfrm>
            <a:off x="3607711" y="294873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sp>
        <p:nvSpPr>
          <p:cNvPr id="53" name="文本框 52"/>
          <p:cNvSpPr txBox="1"/>
          <p:nvPr/>
        </p:nvSpPr>
        <p:spPr>
          <a:xfrm>
            <a:off x="4681006" y="3631262"/>
            <a:ext cx="5859994" cy="451727"/>
          </a:xfrm>
          <a:prstGeom prst="rect">
            <a:avLst/>
          </a:prstGeom>
          <a:noFill/>
        </p:spPr>
        <p:txBody>
          <a:bodyPr wrap="square" rtlCol="0">
            <a:spAutoFit/>
          </a:bodyPr>
          <a:lstStyle/>
          <a:p>
            <a:pPr>
              <a:lnSpc>
                <a:spcPct val="130000"/>
              </a:lnSpc>
            </a:pPr>
            <a:r>
              <a:rPr lang="en-US" altLang="zh-CN" sz="2000" dirty="0"/>
              <a:t>Monitor and Control</a:t>
            </a:r>
            <a:endParaRPr lang="en-US" altLang="zh-CN" sz="2000" dirty="0">
              <a:solidFill>
                <a:schemeClr val="tx2"/>
              </a:solidFill>
              <a:latin typeface="+mn-ea"/>
            </a:endParaRPr>
          </a:p>
        </p:txBody>
      </p:sp>
      <p:sp>
        <p:nvSpPr>
          <p:cNvPr id="61" name="矩形 60"/>
          <p:cNvSpPr/>
          <p:nvPr/>
        </p:nvSpPr>
        <p:spPr>
          <a:xfrm>
            <a:off x="3592956" y="2959978"/>
            <a:ext cx="1529586" cy="58477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mn-ea"/>
              </a:rPr>
              <a:t>Part 05</a:t>
            </a:r>
            <a:endParaRPr kumimoji="1" lang="zh-CN" altLang="en-US" sz="3200" dirty="0">
              <a:solidFill>
                <a:schemeClr val="tx2"/>
              </a:solidFill>
              <a:effectLst>
                <a:innerShdw blurRad="63500" dist="50800" dir="16200000">
                  <a:prstClr val="black">
                    <a:alpha val="30000"/>
                  </a:prstClr>
                </a:innerShdw>
              </a:effectLst>
              <a:latin typeface="+mn-ea"/>
            </a:endParaRPr>
          </a:p>
        </p:txBody>
      </p:sp>
      <p:cxnSp>
        <p:nvCxnSpPr>
          <p:cNvPr id="62" name="直接连接符 61"/>
          <p:cNvCxnSpPr/>
          <p:nvPr/>
        </p:nvCxnSpPr>
        <p:spPr>
          <a:xfrm>
            <a:off x="4778443" y="3631262"/>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318224" flipV="1">
            <a:off x="33518" y="3438740"/>
            <a:ext cx="1982544" cy="1564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6311730" y="1786386"/>
            <a:ext cx="4585805" cy="134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318224" flipV="1">
            <a:off x="1725780" y="3618066"/>
            <a:ext cx="927183" cy="73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8387754" y="2629404"/>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467604" y="1202830"/>
            <a:ext cx="1956873" cy="53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p:cNvCxnSpPr>
          <p:nvPr/>
        </p:nvCxnSpPr>
        <p:spPr>
          <a:xfrm flipV="1">
            <a:off x="6732135" y="2355576"/>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a:stCxn id="234" idx="1"/>
          </p:cNvCxnSpPr>
          <p:nvPr/>
        </p:nvCxnSpPr>
        <p:spPr>
          <a:xfrm flipH="1" flipV="1">
            <a:off x="7095184" y="2355577"/>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52" idx="2"/>
            <a:endCxn id="234" idx="1"/>
          </p:cNvCxnSpPr>
          <p:nvPr/>
        </p:nvCxnSpPr>
        <p:spPr>
          <a:xfrm flipH="1">
            <a:off x="7972096" y="1978766"/>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235" idx="5"/>
            <a:endCxn id="252" idx="5"/>
          </p:cNvCxnSpPr>
          <p:nvPr/>
        </p:nvCxnSpPr>
        <p:spPr>
          <a:xfrm flipH="1">
            <a:off x="9316273" y="1917459"/>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flipH="1">
            <a:off x="1569463" y="4152537"/>
            <a:ext cx="792555" cy="87014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59" idx="4"/>
          </p:cNvCxnSpPr>
          <p:nvPr/>
        </p:nvCxnSpPr>
        <p:spPr>
          <a:xfrm flipH="1" flipV="1">
            <a:off x="1070842" y="4875287"/>
            <a:ext cx="471171" cy="14739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endCxn id="259" idx="1"/>
          </p:cNvCxnSpPr>
          <p:nvPr/>
        </p:nvCxnSpPr>
        <p:spPr>
          <a:xfrm flipH="1">
            <a:off x="1027885" y="4152537"/>
            <a:ext cx="1319331" cy="64146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243" idx="10"/>
            <a:endCxn id="265" idx="2"/>
          </p:cNvCxnSpPr>
          <p:nvPr/>
        </p:nvCxnSpPr>
        <p:spPr>
          <a:xfrm>
            <a:off x="7298848" y="3201212"/>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243" idx="6"/>
            <a:endCxn id="241" idx="6"/>
          </p:cNvCxnSpPr>
          <p:nvPr/>
        </p:nvCxnSpPr>
        <p:spPr>
          <a:xfrm flipV="1">
            <a:off x="7274687" y="3030427"/>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a:stCxn id="265" idx="5"/>
            <a:endCxn id="241" idx="8"/>
          </p:cNvCxnSpPr>
          <p:nvPr/>
        </p:nvCxnSpPr>
        <p:spPr>
          <a:xfrm flipV="1">
            <a:off x="8034729" y="3044593"/>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flipV="1">
            <a:off x="2266447" y="3297335"/>
            <a:ext cx="404333" cy="103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flipV="1">
            <a:off x="2369833" y="3338471"/>
            <a:ext cx="326201" cy="35051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H="1" flipV="1">
            <a:off x="2254599" y="3430502"/>
            <a:ext cx="85054" cy="25240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32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1000"/>
                                        <p:tgtEl>
                                          <p:spTgt spid="5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22" presetClass="entr" presetSubtype="8" fill="hold" nodeType="withEffect">
                                  <p:stCondLst>
                                    <p:cond delay="500"/>
                                  </p:stCondLst>
                                  <p:childTnLst>
                                    <p:set>
                                      <p:cBhvr>
                                        <p:cTn id="15" dur="1" fill="hold">
                                          <p:stCondLst>
                                            <p:cond delay="0"/>
                                          </p:stCondLst>
                                        </p:cTn>
                                        <p:tgtEl>
                                          <p:spTgt spid="114"/>
                                        </p:tgtEl>
                                        <p:attrNameLst>
                                          <p:attrName>style.visibility</p:attrName>
                                        </p:attrNameLst>
                                      </p:cBhvr>
                                      <p:to>
                                        <p:strVal val="visible"/>
                                      </p:to>
                                    </p:set>
                                    <p:animEffect transition="in" filter="wipe(left)">
                                      <p:cBhvr>
                                        <p:cTn id="16" dur="500"/>
                                        <p:tgtEl>
                                          <p:spTgt spid="114"/>
                                        </p:tgtEl>
                                      </p:cBhvr>
                                    </p:animEffect>
                                  </p:childTnLst>
                                </p:cTn>
                              </p:par>
                              <p:par>
                                <p:cTn id="17" presetID="22" presetClass="entr" presetSubtype="2" fill="hold" nodeType="withEffect">
                                  <p:stCondLst>
                                    <p:cond delay="500"/>
                                  </p:stCondLst>
                                  <p:childTnLst>
                                    <p:set>
                                      <p:cBhvr>
                                        <p:cTn id="18" dur="1" fill="hold">
                                          <p:stCondLst>
                                            <p:cond delay="0"/>
                                          </p:stCondLst>
                                        </p:cTn>
                                        <p:tgtEl>
                                          <p:spTgt spid="116"/>
                                        </p:tgtEl>
                                        <p:attrNameLst>
                                          <p:attrName>style.visibility</p:attrName>
                                        </p:attrNameLst>
                                      </p:cBhvr>
                                      <p:to>
                                        <p:strVal val="visible"/>
                                      </p:to>
                                    </p:set>
                                    <p:animEffect transition="in" filter="wipe(right)">
                                      <p:cBhvr>
                                        <p:cTn id="19" dur="500"/>
                                        <p:tgtEl>
                                          <p:spTgt spid="116"/>
                                        </p:tgtEl>
                                      </p:cBhvr>
                                    </p:animEffect>
                                  </p:childTnLst>
                                </p:cTn>
                              </p:par>
                              <p:par>
                                <p:cTn id="20" presetID="22" presetClass="entr" presetSubtype="2" fill="hold" nodeType="withEffect">
                                  <p:stCondLst>
                                    <p:cond delay="500"/>
                                  </p:stCondLst>
                                  <p:childTnLst>
                                    <p:set>
                                      <p:cBhvr>
                                        <p:cTn id="21" dur="1" fill="hold">
                                          <p:stCondLst>
                                            <p:cond delay="0"/>
                                          </p:stCondLst>
                                        </p:cTn>
                                        <p:tgtEl>
                                          <p:spTgt spid="115"/>
                                        </p:tgtEl>
                                        <p:attrNameLst>
                                          <p:attrName>style.visibility</p:attrName>
                                        </p:attrNameLst>
                                      </p:cBhvr>
                                      <p:to>
                                        <p:strVal val="visible"/>
                                      </p:to>
                                    </p:set>
                                    <p:animEffect transition="in" filter="wipe(right)">
                                      <p:cBhvr>
                                        <p:cTn id="22" dur="500"/>
                                        <p:tgtEl>
                                          <p:spTgt spid="115"/>
                                        </p:tgtEl>
                                      </p:cBhvr>
                                    </p:animEffect>
                                  </p:childTnLst>
                                </p:cTn>
                              </p:par>
                              <p:par>
                                <p:cTn id="23" presetID="22" presetClass="entr" presetSubtype="8" fill="hold" nodeType="withEffect">
                                  <p:stCondLst>
                                    <p:cond delay="500"/>
                                  </p:stCondLst>
                                  <p:childTnLst>
                                    <p:set>
                                      <p:cBhvr>
                                        <p:cTn id="24" dur="1" fill="hold">
                                          <p:stCondLst>
                                            <p:cond delay="0"/>
                                          </p:stCondLst>
                                        </p:cTn>
                                        <p:tgtEl>
                                          <p:spTgt spid="123"/>
                                        </p:tgtEl>
                                        <p:attrNameLst>
                                          <p:attrName>style.visibility</p:attrName>
                                        </p:attrNameLst>
                                      </p:cBhvr>
                                      <p:to>
                                        <p:strVal val="visible"/>
                                      </p:to>
                                    </p:set>
                                    <p:animEffect transition="in" filter="wipe(left)">
                                      <p:cBhvr>
                                        <p:cTn id="25" dur="500"/>
                                        <p:tgtEl>
                                          <p:spTgt spid="123"/>
                                        </p:tgtEl>
                                      </p:cBhvr>
                                    </p:animEffect>
                                  </p:childTnLst>
                                </p:cTn>
                              </p:par>
                              <p:par>
                                <p:cTn id="26" presetID="31" presetClass="entr" presetSubtype="0" fill="hold" nodeType="withEffect">
                                  <p:stCondLst>
                                    <p:cond delay="250"/>
                                  </p:stCondLst>
                                  <p:childTnLst>
                                    <p:set>
                                      <p:cBhvr>
                                        <p:cTn id="27" dur="1" fill="hold">
                                          <p:stCondLst>
                                            <p:cond delay="0"/>
                                          </p:stCondLst>
                                        </p:cTn>
                                        <p:tgtEl>
                                          <p:spTgt spid="288"/>
                                        </p:tgtEl>
                                        <p:attrNameLst>
                                          <p:attrName>style.visibility</p:attrName>
                                        </p:attrNameLst>
                                      </p:cBhvr>
                                      <p:to>
                                        <p:strVal val="visible"/>
                                      </p:to>
                                    </p:set>
                                    <p:anim calcmode="lin" valueType="num">
                                      <p:cBhvr>
                                        <p:cTn id="28" dur="1000" fill="hold"/>
                                        <p:tgtEl>
                                          <p:spTgt spid="288"/>
                                        </p:tgtEl>
                                        <p:attrNameLst>
                                          <p:attrName>ppt_w</p:attrName>
                                        </p:attrNameLst>
                                      </p:cBhvr>
                                      <p:tavLst>
                                        <p:tav tm="0">
                                          <p:val>
                                            <p:fltVal val="0"/>
                                          </p:val>
                                        </p:tav>
                                        <p:tav tm="100000">
                                          <p:val>
                                            <p:strVal val="#ppt_w"/>
                                          </p:val>
                                        </p:tav>
                                      </p:tavLst>
                                    </p:anim>
                                    <p:anim calcmode="lin" valueType="num">
                                      <p:cBhvr>
                                        <p:cTn id="29" dur="1000" fill="hold"/>
                                        <p:tgtEl>
                                          <p:spTgt spid="288"/>
                                        </p:tgtEl>
                                        <p:attrNameLst>
                                          <p:attrName>ppt_h</p:attrName>
                                        </p:attrNameLst>
                                      </p:cBhvr>
                                      <p:tavLst>
                                        <p:tav tm="0">
                                          <p:val>
                                            <p:fltVal val="0"/>
                                          </p:val>
                                        </p:tav>
                                        <p:tav tm="100000">
                                          <p:val>
                                            <p:strVal val="#ppt_h"/>
                                          </p:val>
                                        </p:tav>
                                      </p:tavLst>
                                    </p:anim>
                                    <p:anim calcmode="lin" valueType="num">
                                      <p:cBhvr>
                                        <p:cTn id="30" dur="1000" fill="hold"/>
                                        <p:tgtEl>
                                          <p:spTgt spid="288"/>
                                        </p:tgtEl>
                                        <p:attrNameLst>
                                          <p:attrName>style.rotation</p:attrName>
                                        </p:attrNameLst>
                                      </p:cBhvr>
                                      <p:tavLst>
                                        <p:tav tm="0">
                                          <p:val>
                                            <p:fltVal val="90"/>
                                          </p:val>
                                        </p:tav>
                                        <p:tav tm="100000">
                                          <p:val>
                                            <p:fltVal val="0"/>
                                          </p:val>
                                        </p:tav>
                                      </p:tavLst>
                                    </p:anim>
                                    <p:animEffect transition="in" filter="fade">
                                      <p:cBhvr>
                                        <p:cTn id="31" dur="1000"/>
                                        <p:tgtEl>
                                          <p:spTgt spid="288"/>
                                        </p:tgtEl>
                                      </p:cBhvr>
                                    </p:animEffect>
                                  </p:childTnLst>
                                </p:cTn>
                              </p:par>
                              <p:par>
                                <p:cTn id="32" presetID="31" presetClass="entr" presetSubtype="0" fill="hold" nodeType="withEffect">
                                  <p:stCondLst>
                                    <p:cond delay="250"/>
                                  </p:stCondLst>
                                  <p:childTnLst>
                                    <p:set>
                                      <p:cBhvr>
                                        <p:cTn id="33" dur="1" fill="hold">
                                          <p:stCondLst>
                                            <p:cond delay="0"/>
                                          </p:stCondLst>
                                        </p:cTn>
                                        <p:tgtEl>
                                          <p:spTgt spid="299"/>
                                        </p:tgtEl>
                                        <p:attrNameLst>
                                          <p:attrName>style.visibility</p:attrName>
                                        </p:attrNameLst>
                                      </p:cBhvr>
                                      <p:to>
                                        <p:strVal val="visible"/>
                                      </p:to>
                                    </p:set>
                                    <p:anim calcmode="lin" valueType="num">
                                      <p:cBhvr>
                                        <p:cTn id="34" dur="1000" fill="hold"/>
                                        <p:tgtEl>
                                          <p:spTgt spid="299"/>
                                        </p:tgtEl>
                                        <p:attrNameLst>
                                          <p:attrName>ppt_w</p:attrName>
                                        </p:attrNameLst>
                                      </p:cBhvr>
                                      <p:tavLst>
                                        <p:tav tm="0">
                                          <p:val>
                                            <p:fltVal val="0"/>
                                          </p:val>
                                        </p:tav>
                                        <p:tav tm="100000">
                                          <p:val>
                                            <p:strVal val="#ppt_w"/>
                                          </p:val>
                                        </p:tav>
                                      </p:tavLst>
                                    </p:anim>
                                    <p:anim calcmode="lin" valueType="num">
                                      <p:cBhvr>
                                        <p:cTn id="35" dur="1000" fill="hold"/>
                                        <p:tgtEl>
                                          <p:spTgt spid="299"/>
                                        </p:tgtEl>
                                        <p:attrNameLst>
                                          <p:attrName>ppt_h</p:attrName>
                                        </p:attrNameLst>
                                      </p:cBhvr>
                                      <p:tavLst>
                                        <p:tav tm="0">
                                          <p:val>
                                            <p:fltVal val="0"/>
                                          </p:val>
                                        </p:tav>
                                        <p:tav tm="100000">
                                          <p:val>
                                            <p:strVal val="#ppt_h"/>
                                          </p:val>
                                        </p:tav>
                                      </p:tavLst>
                                    </p:anim>
                                    <p:anim calcmode="lin" valueType="num">
                                      <p:cBhvr>
                                        <p:cTn id="36" dur="1000" fill="hold"/>
                                        <p:tgtEl>
                                          <p:spTgt spid="299"/>
                                        </p:tgtEl>
                                        <p:attrNameLst>
                                          <p:attrName>style.rotation</p:attrName>
                                        </p:attrNameLst>
                                      </p:cBhvr>
                                      <p:tavLst>
                                        <p:tav tm="0">
                                          <p:val>
                                            <p:fltVal val="90"/>
                                          </p:val>
                                        </p:tav>
                                        <p:tav tm="100000">
                                          <p:val>
                                            <p:fltVal val="0"/>
                                          </p:val>
                                        </p:tav>
                                      </p:tavLst>
                                    </p:anim>
                                    <p:animEffect transition="in" filter="fade">
                                      <p:cBhvr>
                                        <p:cTn id="37" dur="1000"/>
                                        <p:tgtEl>
                                          <p:spTgt spid="299"/>
                                        </p:tgtEl>
                                      </p:cBhvr>
                                    </p:animEffect>
                                  </p:childTnLst>
                                </p:cTn>
                              </p:par>
                              <p:par>
                                <p:cTn id="38" presetID="31" presetClass="entr" presetSubtype="0" fill="hold" nodeType="withEffect">
                                  <p:stCondLst>
                                    <p:cond delay="250"/>
                                  </p:stCondLst>
                                  <p:childTnLst>
                                    <p:set>
                                      <p:cBhvr>
                                        <p:cTn id="39" dur="1" fill="hold">
                                          <p:stCondLst>
                                            <p:cond delay="0"/>
                                          </p:stCondLst>
                                        </p:cTn>
                                        <p:tgtEl>
                                          <p:spTgt spid="296"/>
                                        </p:tgtEl>
                                        <p:attrNameLst>
                                          <p:attrName>style.visibility</p:attrName>
                                        </p:attrNameLst>
                                      </p:cBhvr>
                                      <p:to>
                                        <p:strVal val="visible"/>
                                      </p:to>
                                    </p:set>
                                    <p:anim calcmode="lin" valueType="num">
                                      <p:cBhvr>
                                        <p:cTn id="40" dur="1000" fill="hold"/>
                                        <p:tgtEl>
                                          <p:spTgt spid="296"/>
                                        </p:tgtEl>
                                        <p:attrNameLst>
                                          <p:attrName>ppt_w</p:attrName>
                                        </p:attrNameLst>
                                      </p:cBhvr>
                                      <p:tavLst>
                                        <p:tav tm="0">
                                          <p:val>
                                            <p:fltVal val="0"/>
                                          </p:val>
                                        </p:tav>
                                        <p:tav tm="100000">
                                          <p:val>
                                            <p:strVal val="#ppt_w"/>
                                          </p:val>
                                        </p:tav>
                                      </p:tavLst>
                                    </p:anim>
                                    <p:anim calcmode="lin" valueType="num">
                                      <p:cBhvr>
                                        <p:cTn id="41" dur="1000" fill="hold"/>
                                        <p:tgtEl>
                                          <p:spTgt spid="296"/>
                                        </p:tgtEl>
                                        <p:attrNameLst>
                                          <p:attrName>ppt_h</p:attrName>
                                        </p:attrNameLst>
                                      </p:cBhvr>
                                      <p:tavLst>
                                        <p:tav tm="0">
                                          <p:val>
                                            <p:fltVal val="0"/>
                                          </p:val>
                                        </p:tav>
                                        <p:tav tm="100000">
                                          <p:val>
                                            <p:strVal val="#ppt_h"/>
                                          </p:val>
                                        </p:tav>
                                      </p:tavLst>
                                    </p:anim>
                                    <p:anim calcmode="lin" valueType="num">
                                      <p:cBhvr>
                                        <p:cTn id="42" dur="1000" fill="hold"/>
                                        <p:tgtEl>
                                          <p:spTgt spid="296"/>
                                        </p:tgtEl>
                                        <p:attrNameLst>
                                          <p:attrName>style.rotation</p:attrName>
                                        </p:attrNameLst>
                                      </p:cBhvr>
                                      <p:tavLst>
                                        <p:tav tm="0">
                                          <p:val>
                                            <p:fltVal val="90"/>
                                          </p:val>
                                        </p:tav>
                                        <p:tav tm="100000">
                                          <p:val>
                                            <p:fltVal val="0"/>
                                          </p:val>
                                        </p:tav>
                                      </p:tavLst>
                                    </p:anim>
                                    <p:animEffect transition="in" filter="fade">
                                      <p:cBhvr>
                                        <p:cTn id="43" dur="1000"/>
                                        <p:tgtEl>
                                          <p:spTgt spid="296"/>
                                        </p:tgtEl>
                                      </p:cBhvr>
                                    </p:animEffect>
                                  </p:childTnLst>
                                </p:cTn>
                              </p:par>
                              <p:par>
                                <p:cTn id="44" presetID="31" presetClass="entr" presetSubtype="0" fill="hold" nodeType="withEffect">
                                  <p:stCondLst>
                                    <p:cond delay="250"/>
                                  </p:stCondLst>
                                  <p:childTnLst>
                                    <p:set>
                                      <p:cBhvr>
                                        <p:cTn id="45" dur="1" fill="hold">
                                          <p:stCondLst>
                                            <p:cond delay="0"/>
                                          </p:stCondLst>
                                        </p:cTn>
                                        <p:tgtEl>
                                          <p:spTgt spid="322"/>
                                        </p:tgtEl>
                                        <p:attrNameLst>
                                          <p:attrName>style.visibility</p:attrName>
                                        </p:attrNameLst>
                                      </p:cBhvr>
                                      <p:to>
                                        <p:strVal val="visible"/>
                                      </p:to>
                                    </p:set>
                                    <p:anim calcmode="lin" valueType="num">
                                      <p:cBhvr>
                                        <p:cTn id="46" dur="1000" fill="hold"/>
                                        <p:tgtEl>
                                          <p:spTgt spid="322"/>
                                        </p:tgtEl>
                                        <p:attrNameLst>
                                          <p:attrName>ppt_w</p:attrName>
                                        </p:attrNameLst>
                                      </p:cBhvr>
                                      <p:tavLst>
                                        <p:tav tm="0">
                                          <p:val>
                                            <p:fltVal val="0"/>
                                          </p:val>
                                        </p:tav>
                                        <p:tav tm="100000">
                                          <p:val>
                                            <p:strVal val="#ppt_w"/>
                                          </p:val>
                                        </p:tav>
                                      </p:tavLst>
                                    </p:anim>
                                    <p:anim calcmode="lin" valueType="num">
                                      <p:cBhvr>
                                        <p:cTn id="47" dur="1000" fill="hold"/>
                                        <p:tgtEl>
                                          <p:spTgt spid="322"/>
                                        </p:tgtEl>
                                        <p:attrNameLst>
                                          <p:attrName>ppt_h</p:attrName>
                                        </p:attrNameLst>
                                      </p:cBhvr>
                                      <p:tavLst>
                                        <p:tav tm="0">
                                          <p:val>
                                            <p:fltVal val="0"/>
                                          </p:val>
                                        </p:tav>
                                        <p:tav tm="100000">
                                          <p:val>
                                            <p:strVal val="#ppt_h"/>
                                          </p:val>
                                        </p:tav>
                                      </p:tavLst>
                                    </p:anim>
                                    <p:anim calcmode="lin" valueType="num">
                                      <p:cBhvr>
                                        <p:cTn id="48" dur="1000" fill="hold"/>
                                        <p:tgtEl>
                                          <p:spTgt spid="322"/>
                                        </p:tgtEl>
                                        <p:attrNameLst>
                                          <p:attrName>style.rotation</p:attrName>
                                        </p:attrNameLst>
                                      </p:cBhvr>
                                      <p:tavLst>
                                        <p:tav tm="0">
                                          <p:val>
                                            <p:fltVal val="90"/>
                                          </p:val>
                                        </p:tav>
                                        <p:tav tm="100000">
                                          <p:val>
                                            <p:fltVal val="0"/>
                                          </p:val>
                                        </p:tav>
                                      </p:tavLst>
                                    </p:anim>
                                    <p:animEffect transition="in" filter="fade">
                                      <p:cBhvr>
                                        <p:cTn id="49" dur="1000"/>
                                        <p:tgtEl>
                                          <p:spTgt spid="322"/>
                                        </p:tgtEl>
                                      </p:cBhvr>
                                    </p:animEffect>
                                  </p:childTnLst>
                                </p:cTn>
                              </p:par>
                              <p:par>
                                <p:cTn id="50" presetID="31" presetClass="entr" presetSubtype="0" fill="hold" nodeType="withEffect">
                                  <p:stCondLst>
                                    <p:cond delay="250"/>
                                  </p:stCondLst>
                                  <p:childTnLst>
                                    <p:set>
                                      <p:cBhvr>
                                        <p:cTn id="51" dur="1" fill="hold">
                                          <p:stCondLst>
                                            <p:cond delay="0"/>
                                          </p:stCondLst>
                                        </p:cTn>
                                        <p:tgtEl>
                                          <p:spTgt spid="325"/>
                                        </p:tgtEl>
                                        <p:attrNameLst>
                                          <p:attrName>style.visibility</p:attrName>
                                        </p:attrNameLst>
                                      </p:cBhvr>
                                      <p:to>
                                        <p:strVal val="visible"/>
                                      </p:to>
                                    </p:set>
                                    <p:anim calcmode="lin" valueType="num">
                                      <p:cBhvr>
                                        <p:cTn id="52" dur="1000" fill="hold"/>
                                        <p:tgtEl>
                                          <p:spTgt spid="325"/>
                                        </p:tgtEl>
                                        <p:attrNameLst>
                                          <p:attrName>ppt_w</p:attrName>
                                        </p:attrNameLst>
                                      </p:cBhvr>
                                      <p:tavLst>
                                        <p:tav tm="0">
                                          <p:val>
                                            <p:fltVal val="0"/>
                                          </p:val>
                                        </p:tav>
                                        <p:tav tm="100000">
                                          <p:val>
                                            <p:strVal val="#ppt_w"/>
                                          </p:val>
                                        </p:tav>
                                      </p:tavLst>
                                    </p:anim>
                                    <p:anim calcmode="lin" valueType="num">
                                      <p:cBhvr>
                                        <p:cTn id="53" dur="1000" fill="hold"/>
                                        <p:tgtEl>
                                          <p:spTgt spid="325"/>
                                        </p:tgtEl>
                                        <p:attrNameLst>
                                          <p:attrName>ppt_h</p:attrName>
                                        </p:attrNameLst>
                                      </p:cBhvr>
                                      <p:tavLst>
                                        <p:tav tm="0">
                                          <p:val>
                                            <p:fltVal val="0"/>
                                          </p:val>
                                        </p:tav>
                                        <p:tav tm="100000">
                                          <p:val>
                                            <p:strVal val="#ppt_h"/>
                                          </p:val>
                                        </p:tav>
                                      </p:tavLst>
                                    </p:anim>
                                    <p:anim calcmode="lin" valueType="num">
                                      <p:cBhvr>
                                        <p:cTn id="54" dur="1000" fill="hold"/>
                                        <p:tgtEl>
                                          <p:spTgt spid="325"/>
                                        </p:tgtEl>
                                        <p:attrNameLst>
                                          <p:attrName>style.rotation</p:attrName>
                                        </p:attrNameLst>
                                      </p:cBhvr>
                                      <p:tavLst>
                                        <p:tav tm="0">
                                          <p:val>
                                            <p:fltVal val="90"/>
                                          </p:val>
                                        </p:tav>
                                        <p:tav tm="100000">
                                          <p:val>
                                            <p:fltVal val="0"/>
                                          </p:val>
                                        </p:tav>
                                      </p:tavLst>
                                    </p:anim>
                                    <p:animEffect transition="in" filter="fade">
                                      <p:cBhvr>
                                        <p:cTn id="55" dur="1000"/>
                                        <p:tgtEl>
                                          <p:spTgt spid="325"/>
                                        </p:tgtEl>
                                      </p:cBhvr>
                                    </p:animEffect>
                                  </p:childTnLst>
                                </p:cTn>
                              </p:par>
                              <p:par>
                                <p:cTn id="56" presetID="31" presetClass="entr" presetSubtype="0" fill="hold" nodeType="withEffect">
                                  <p:stCondLst>
                                    <p:cond delay="250"/>
                                  </p:stCondLst>
                                  <p:childTnLst>
                                    <p:set>
                                      <p:cBhvr>
                                        <p:cTn id="57" dur="1" fill="hold">
                                          <p:stCondLst>
                                            <p:cond delay="0"/>
                                          </p:stCondLst>
                                        </p:cTn>
                                        <p:tgtEl>
                                          <p:spTgt spid="328"/>
                                        </p:tgtEl>
                                        <p:attrNameLst>
                                          <p:attrName>style.visibility</p:attrName>
                                        </p:attrNameLst>
                                      </p:cBhvr>
                                      <p:to>
                                        <p:strVal val="visible"/>
                                      </p:to>
                                    </p:set>
                                    <p:anim calcmode="lin" valueType="num">
                                      <p:cBhvr>
                                        <p:cTn id="58" dur="1000" fill="hold"/>
                                        <p:tgtEl>
                                          <p:spTgt spid="328"/>
                                        </p:tgtEl>
                                        <p:attrNameLst>
                                          <p:attrName>ppt_w</p:attrName>
                                        </p:attrNameLst>
                                      </p:cBhvr>
                                      <p:tavLst>
                                        <p:tav tm="0">
                                          <p:val>
                                            <p:fltVal val="0"/>
                                          </p:val>
                                        </p:tav>
                                        <p:tav tm="100000">
                                          <p:val>
                                            <p:strVal val="#ppt_w"/>
                                          </p:val>
                                        </p:tav>
                                      </p:tavLst>
                                    </p:anim>
                                    <p:anim calcmode="lin" valueType="num">
                                      <p:cBhvr>
                                        <p:cTn id="59" dur="1000" fill="hold"/>
                                        <p:tgtEl>
                                          <p:spTgt spid="328"/>
                                        </p:tgtEl>
                                        <p:attrNameLst>
                                          <p:attrName>ppt_h</p:attrName>
                                        </p:attrNameLst>
                                      </p:cBhvr>
                                      <p:tavLst>
                                        <p:tav tm="0">
                                          <p:val>
                                            <p:fltVal val="0"/>
                                          </p:val>
                                        </p:tav>
                                        <p:tav tm="100000">
                                          <p:val>
                                            <p:strVal val="#ppt_h"/>
                                          </p:val>
                                        </p:tav>
                                      </p:tavLst>
                                    </p:anim>
                                    <p:anim calcmode="lin" valueType="num">
                                      <p:cBhvr>
                                        <p:cTn id="60" dur="1000" fill="hold"/>
                                        <p:tgtEl>
                                          <p:spTgt spid="328"/>
                                        </p:tgtEl>
                                        <p:attrNameLst>
                                          <p:attrName>style.rotation</p:attrName>
                                        </p:attrNameLst>
                                      </p:cBhvr>
                                      <p:tavLst>
                                        <p:tav tm="0">
                                          <p:val>
                                            <p:fltVal val="90"/>
                                          </p:val>
                                        </p:tav>
                                        <p:tav tm="100000">
                                          <p:val>
                                            <p:fltVal val="0"/>
                                          </p:val>
                                        </p:tav>
                                      </p:tavLst>
                                    </p:anim>
                                    <p:animEffect transition="in" filter="fade">
                                      <p:cBhvr>
                                        <p:cTn id="61" dur="1000"/>
                                        <p:tgtEl>
                                          <p:spTgt spid="328"/>
                                        </p:tgtEl>
                                      </p:cBhvr>
                                    </p:animEffect>
                                  </p:childTnLst>
                                </p:cTn>
                              </p:par>
                              <p:par>
                                <p:cTn id="62" presetID="31" presetClass="entr" presetSubtype="0" fill="hold" nodeType="withEffect">
                                  <p:stCondLst>
                                    <p:cond delay="250"/>
                                  </p:stCondLst>
                                  <p:childTnLst>
                                    <p:set>
                                      <p:cBhvr>
                                        <p:cTn id="63" dur="1" fill="hold">
                                          <p:stCondLst>
                                            <p:cond delay="0"/>
                                          </p:stCondLst>
                                        </p:cTn>
                                        <p:tgtEl>
                                          <p:spTgt spid="278"/>
                                        </p:tgtEl>
                                        <p:attrNameLst>
                                          <p:attrName>style.visibility</p:attrName>
                                        </p:attrNameLst>
                                      </p:cBhvr>
                                      <p:to>
                                        <p:strVal val="visible"/>
                                      </p:to>
                                    </p:set>
                                    <p:anim calcmode="lin" valueType="num">
                                      <p:cBhvr>
                                        <p:cTn id="64" dur="1000" fill="hold"/>
                                        <p:tgtEl>
                                          <p:spTgt spid="278"/>
                                        </p:tgtEl>
                                        <p:attrNameLst>
                                          <p:attrName>ppt_w</p:attrName>
                                        </p:attrNameLst>
                                      </p:cBhvr>
                                      <p:tavLst>
                                        <p:tav tm="0">
                                          <p:val>
                                            <p:fltVal val="0"/>
                                          </p:val>
                                        </p:tav>
                                        <p:tav tm="100000">
                                          <p:val>
                                            <p:strVal val="#ppt_w"/>
                                          </p:val>
                                        </p:tav>
                                      </p:tavLst>
                                    </p:anim>
                                    <p:anim calcmode="lin" valueType="num">
                                      <p:cBhvr>
                                        <p:cTn id="65" dur="1000" fill="hold"/>
                                        <p:tgtEl>
                                          <p:spTgt spid="278"/>
                                        </p:tgtEl>
                                        <p:attrNameLst>
                                          <p:attrName>ppt_h</p:attrName>
                                        </p:attrNameLst>
                                      </p:cBhvr>
                                      <p:tavLst>
                                        <p:tav tm="0">
                                          <p:val>
                                            <p:fltVal val="0"/>
                                          </p:val>
                                        </p:tav>
                                        <p:tav tm="100000">
                                          <p:val>
                                            <p:strVal val="#ppt_h"/>
                                          </p:val>
                                        </p:tav>
                                      </p:tavLst>
                                    </p:anim>
                                    <p:anim calcmode="lin" valueType="num">
                                      <p:cBhvr>
                                        <p:cTn id="66" dur="1000" fill="hold"/>
                                        <p:tgtEl>
                                          <p:spTgt spid="278"/>
                                        </p:tgtEl>
                                        <p:attrNameLst>
                                          <p:attrName>style.rotation</p:attrName>
                                        </p:attrNameLst>
                                      </p:cBhvr>
                                      <p:tavLst>
                                        <p:tav tm="0">
                                          <p:val>
                                            <p:fltVal val="90"/>
                                          </p:val>
                                        </p:tav>
                                        <p:tav tm="100000">
                                          <p:val>
                                            <p:fltVal val="0"/>
                                          </p:val>
                                        </p:tav>
                                      </p:tavLst>
                                    </p:anim>
                                    <p:animEffect transition="in" filter="fade">
                                      <p:cBhvr>
                                        <p:cTn id="67" dur="1000"/>
                                        <p:tgtEl>
                                          <p:spTgt spid="278"/>
                                        </p:tgtEl>
                                      </p:cBhvr>
                                    </p:animEffect>
                                  </p:childTnLst>
                                </p:cTn>
                              </p:par>
                              <p:par>
                                <p:cTn id="68" presetID="31" presetClass="entr" presetSubtype="0" fill="hold" nodeType="withEffect">
                                  <p:stCondLst>
                                    <p:cond delay="250"/>
                                  </p:stCondLst>
                                  <p:childTnLst>
                                    <p:set>
                                      <p:cBhvr>
                                        <p:cTn id="69" dur="1" fill="hold">
                                          <p:stCondLst>
                                            <p:cond delay="0"/>
                                          </p:stCondLst>
                                        </p:cTn>
                                        <p:tgtEl>
                                          <p:spTgt spid="279"/>
                                        </p:tgtEl>
                                        <p:attrNameLst>
                                          <p:attrName>style.visibility</p:attrName>
                                        </p:attrNameLst>
                                      </p:cBhvr>
                                      <p:to>
                                        <p:strVal val="visible"/>
                                      </p:to>
                                    </p:set>
                                    <p:anim calcmode="lin" valueType="num">
                                      <p:cBhvr>
                                        <p:cTn id="70" dur="1000" fill="hold"/>
                                        <p:tgtEl>
                                          <p:spTgt spid="279"/>
                                        </p:tgtEl>
                                        <p:attrNameLst>
                                          <p:attrName>ppt_w</p:attrName>
                                        </p:attrNameLst>
                                      </p:cBhvr>
                                      <p:tavLst>
                                        <p:tav tm="0">
                                          <p:val>
                                            <p:fltVal val="0"/>
                                          </p:val>
                                        </p:tav>
                                        <p:tav tm="100000">
                                          <p:val>
                                            <p:strVal val="#ppt_w"/>
                                          </p:val>
                                        </p:tav>
                                      </p:tavLst>
                                    </p:anim>
                                    <p:anim calcmode="lin" valueType="num">
                                      <p:cBhvr>
                                        <p:cTn id="71" dur="1000" fill="hold"/>
                                        <p:tgtEl>
                                          <p:spTgt spid="279"/>
                                        </p:tgtEl>
                                        <p:attrNameLst>
                                          <p:attrName>ppt_h</p:attrName>
                                        </p:attrNameLst>
                                      </p:cBhvr>
                                      <p:tavLst>
                                        <p:tav tm="0">
                                          <p:val>
                                            <p:fltVal val="0"/>
                                          </p:val>
                                        </p:tav>
                                        <p:tav tm="100000">
                                          <p:val>
                                            <p:strVal val="#ppt_h"/>
                                          </p:val>
                                        </p:tav>
                                      </p:tavLst>
                                    </p:anim>
                                    <p:anim calcmode="lin" valueType="num">
                                      <p:cBhvr>
                                        <p:cTn id="72" dur="1000" fill="hold"/>
                                        <p:tgtEl>
                                          <p:spTgt spid="279"/>
                                        </p:tgtEl>
                                        <p:attrNameLst>
                                          <p:attrName>style.rotation</p:attrName>
                                        </p:attrNameLst>
                                      </p:cBhvr>
                                      <p:tavLst>
                                        <p:tav tm="0">
                                          <p:val>
                                            <p:fltVal val="90"/>
                                          </p:val>
                                        </p:tav>
                                        <p:tav tm="100000">
                                          <p:val>
                                            <p:fltVal val="0"/>
                                          </p:val>
                                        </p:tav>
                                      </p:tavLst>
                                    </p:anim>
                                    <p:animEffect transition="in" filter="fade">
                                      <p:cBhvr>
                                        <p:cTn id="73" dur="1000"/>
                                        <p:tgtEl>
                                          <p:spTgt spid="279"/>
                                        </p:tgtEl>
                                      </p:cBhvr>
                                    </p:animEffect>
                                  </p:childTnLst>
                                </p:cTn>
                              </p:par>
                              <p:par>
                                <p:cTn id="74" presetID="31" presetClass="entr" presetSubtype="0" fill="hold" nodeType="withEffect">
                                  <p:stCondLst>
                                    <p:cond delay="250"/>
                                  </p:stCondLst>
                                  <p:childTnLst>
                                    <p:set>
                                      <p:cBhvr>
                                        <p:cTn id="75" dur="1" fill="hold">
                                          <p:stCondLst>
                                            <p:cond delay="0"/>
                                          </p:stCondLst>
                                        </p:cTn>
                                        <p:tgtEl>
                                          <p:spTgt spid="282"/>
                                        </p:tgtEl>
                                        <p:attrNameLst>
                                          <p:attrName>style.visibility</p:attrName>
                                        </p:attrNameLst>
                                      </p:cBhvr>
                                      <p:to>
                                        <p:strVal val="visible"/>
                                      </p:to>
                                    </p:set>
                                    <p:anim calcmode="lin" valueType="num">
                                      <p:cBhvr>
                                        <p:cTn id="76" dur="1000" fill="hold"/>
                                        <p:tgtEl>
                                          <p:spTgt spid="282"/>
                                        </p:tgtEl>
                                        <p:attrNameLst>
                                          <p:attrName>ppt_w</p:attrName>
                                        </p:attrNameLst>
                                      </p:cBhvr>
                                      <p:tavLst>
                                        <p:tav tm="0">
                                          <p:val>
                                            <p:fltVal val="0"/>
                                          </p:val>
                                        </p:tav>
                                        <p:tav tm="100000">
                                          <p:val>
                                            <p:strVal val="#ppt_w"/>
                                          </p:val>
                                        </p:tav>
                                      </p:tavLst>
                                    </p:anim>
                                    <p:anim calcmode="lin" valueType="num">
                                      <p:cBhvr>
                                        <p:cTn id="77" dur="1000" fill="hold"/>
                                        <p:tgtEl>
                                          <p:spTgt spid="282"/>
                                        </p:tgtEl>
                                        <p:attrNameLst>
                                          <p:attrName>ppt_h</p:attrName>
                                        </p:attrNameLst>
                                      </p:cBhvr>
                                      <p:tavLst>
                                        <p:tav tm="0">
                                          <p:val>
                                            <p:fltVal val="0"/>
                                          </p:val>
                                        </p:tav>
                                        <p:tav tm="100000">
                                          <p:val>
                                            <p:strVal val="#ppt_h"/>
                                          </p:val>
                                        </p:tav>
                                      </p:tavLst>
                                    </p:anim>
                                    <p:anim calcmode="lin" valueType="num">
                                      <p:cBhvr>
                                        <p:cTn id="78" dur="1000" fill="hold"/>
                                        <p:tgtEl>
                                          <p:spTgt spid="282"/>
                                        </p:tgtEl>
                                        <p:attrNameLst>
                                          <p:attrName>style.rotation</p:attrName>
                                        </p:attrNameLst>
                                      </p:cBhvr>
                                      <p:tavLst>
                                        <p:tav tm="0">
                                          <p:val>
                                            <p:fltVal val="90"/>
                                          </p:val>
                                        </p:tav>
                                        <p:tav tm="100000">
                                          <p:val>
                                            <p:fltVal val="0"/>
                                          </p:val>
                                        </p:tav>
                                      </p:tavLst>
                                    </p:anim>
                                    <p:animEffect transition="in" filter="fade">
                                      <p:cBhvr>
                                        <p:cTn id="79" dur="1000"/>
                                        <p:tgtEl>
                                          <p:spTgt spid="282"/>
                                        </p:tgtEl>
                                      </p:cBhvr>
                                    </p:animEffect>
                                  </p:childTnLst>
                                </p:cTn>
                              </p:par>
                              <p:par>
                                <p:cTn id="80" presetID="31" presetClass="entr" presetSubtype="0" fill="hold" nodeType="withEffect">
                                  <p:stCondLst>
                                    <p:cond delay="250"/>
                                  </p:stCondLst>
                                  <p:childTnLst>
                                    <p:set>
                                      <p:cBhvr>
                                        <p:cTn id="81" dur="1" fill="hold">
                                          <p:stCondLst>
                                            <p:cond delay="0"/>
                                          </p:stCondLst>
                                        </p:cTn>
                                        <p:tgtEl>
                                          <p:spTgt spid="285"/>
                                        </p:tgtEl>
                                        <p:attrNameLst>
                                          <p:attrName>style.visibility</p:attrName>
                                        </p:attrNameLst>
                                      </p:cBhvr>
                                      <p:to>
                                        <p:strVal val="visible"/>
                                      </p:to>
                                    </p:set>
                                    <p:anim calcmode="lin" valueType="num">
                                      <p:cBhvr>
                                        <p:cTn id="82" dur="1000" fill="hold"/>
                                        <p:tgtEl>
                                          <p:spTgt spid="285"/>
                                        </p:tgtEl>
                                        <p:attrNameLst>
                                          <p:attrName>ppt_w</p:attrName>
                                        </p:attrNameLst>
                                      </p:cBhvr>
                                      <p:tavLst>
                                        <p:tav tm="0">
                                          <p:val>
                                            <p:fltVal val="0"/>
                                          </p:val>
                                        </p:tav>
                                        <p:tav tm="100000">
                                          <p:val>
                                            <p:strVal val="#ppt_w"/>
                                          </p:val>
                                        </p:tav>
                                      </p:tavLst>
                                    </p:anim>
                                    <p:anim calcmode="lin" valueType="num">
                                      <p:cBhvr>
                                        <p:cTn id="83" dur="1000" fill="hold"/>
                                        <p:tgtEl>
                                          <p:spTgt spid="285"/>
                                        </p:tgtEl>
                                        <p:attrNameLst>
                                          <p:attrName>ppt_h</p:attrName>
                                        </p:attrNameLst>
                                      </p:cBhvr>
                                      <p:tavLst>
                                        <p:tav tm="0">
                                          <p:val>
                                            <p:fltVal val="0"/>
                                          </p:val>
                                        </p:tav>
                                        <p:tav tm="100000">
                                          <p:val>
                                            <p:strVal val="#ppt_h"/>
                                          </p:val>
                                        </p:tav>
                                      </p:tavLst>
                                    </p:anim>
                                    <p:anim calcmode="lin" valueType="num">
                                      <p:cBhvr>
                                        <p:cTn id="84" dur="1000" fill="hold"/>
                                        <p:tgtEl>
                                          <p:spTgt spid="285"/>
                                        </p:tgtEl>
                                        <p:attrNameLst>
                                          <p:attrName>style.rotation</p:attrName>
                                        </p:attrNameLst>
                                      </p:cBhvr>
                                      <p:tavLst>
                                        <p:tav tm="0">
                                          <p:val>
                                            <p:fltVal val="90"/>
                                          </p:val>
                                        </p:tav>
                                        <p:tav tm="100000">
                                          <p:val>
                                            <p:fltVal val="0"/>
                                          </p:val>
                                        </p:tav>
                                      </p:tavLst>
                                    </p:anim>
                                    <p:animEffect transition="in" filter="fade">
                                      <p:cBhvr>
                                        <p:cTn id="85" dur="1000"/>
                                        <p:tgtEl>
                                          <p:spTgt spid="285"/>
                                        </p:tgtEl>
                                      </p:cBhvr>
                                    </p:animEffect>
                                  </p:childTnLst>
                                </p:cTn>
                              </p:par>
                              <p:par>
                                <p:cTn id="86" presetID="31" presetClass="entr" presetSubtype="0" fill="hold" nodeType="withEffect">
                                  <p:stCondLst>
                                    <p:cond delay="250"/>
                                  </p:stCondLst>
                                  <p:childTnLst>
                                    <p:set>
                                      <p:cBhvr>
                                        <p:cTn id="87" dur="1" fill="hold">
                                          <p:stCondLst>
                                            <p:cond delay="0"/>
                                          </p:stCondLst>
                                        </p:cTn>
                                        <p:tgtEl>
                                          <p:spTgt spid="317"/>
                                        </p:tgtEl>
                                        <p:attrNameLst>
                                          <p:attrName>style.visibility</p:attrName>
                                        </p:attrNameLst>
                                      </p:cBhvr>
                                      <p:to>
                                        <p:strVal val="visible"/>
                                      </p:to>
                                    </p:set>
                                    <p:anim calcmode="lin" valueType="num">
                                      <p:cBhvr>
                                        <p:cTn id="88" dur="1000" fill="hold"/>
                                        <p:tgtEl>
                                          <p:spTgt spid="317"/>
                                        </p:tgtEl>
                                        <p:attrNameLst>
                                          <p:attrName>ppt_w</p:attrName>
                                        </p:attrNameLst>
                                      </p:cBhvr>
                                      <p:tavLst>
                                        <p:tav tm="0">
                                          <p:val>
                                            <p:fltVal val="0"/>
                                          </p:val>
                                        </p:tav>
                                        <p:tav tm="100000">
                                          <p:val>
                                            <p:strVal val="#ppt_w"/>
                                          </p:val>
                                        </p:tav>
                                      </p:tavLst>
                                    </p:anim>
                                    <p:anim calcmode="lin" valueType="num">
                                      <p:cBhvr>
                                        <p:cTn id="89" dur="1000" fill="hold"/>
                                        <p:tgtEl>
                                          <p:spTgt spid="317"/>
                                        </p:tgtEl>
                                        <p:attrNameLst>
                                          <p:attrName>ppt_h</p:attrName>
                                        </p:attrNameLst>
                                      </p:cBhvr>
                                      <p:tavLst>
                                        <p:tav tm="0">
                                          <p:val>
                                            <p:fltVal val="0"/>
                                          </p:val>
                                        </p:tav>
                                        <p:tav tm="100000">
                                          <p:val>
                                            <p:strVal val="#ppt_h"/>
                                          </p:val>
                                        </p:tav>
                                      </p:tavLst>
                                    </p:anim>
                                    <p:anim calcmode="lin" valueType="num">
                                      <p:cBhvr>
                                        <p:cTn id="90" dur="1000" fill="hold"/>
                                        <p:tgtEl>
                                          <p:spTgt spid="317"/>
                                        </p:tgtEl>
                                        <p:attrNameLst>
                                          <p:attrName>style.rotation</p:attrName>
                                        </p:attrNameLst>
                                      </p:cBhvr>
                                      <p:tavLst>
                                        <p:tav tm="0">
                                          <p:val>
                                            <p:fltVal val="90"/>
                                          </p:val>
                                        </p:tav>
                                        <p:tav tm="100000">
                                          <p:val>
                                            <p:fltVal val="0"/>
                                          </p:val>
                                        </p:tav>
                                      </p:tavLst>
                                    </p:anim>
                                    <p:animEffect transition="in" filter="fade">
                                      <p:cBhvr>
                                        <p:cTn id="91" dur="1000"/>
                                        <p:tgtEl>
                                          <p:spTgt spid="317"/>
                                        </p:tgtEl>
                                      </p:cBhvr>
                                    </p:animEffect>
                                  </p:childTnLst>
                                </p:cTn>
                              </p:par>
                              <p:par>
                                <p:cTn id="92" presetID="31" presetClass="entr" presetSubtype="0" fill="hold" nodeType="withEffect">
                                  <p:stCondLst>
                                    <p:cond delay="250"/>
                                  </p:stCondLst>
                                  <p:childTnLst>
                                    <p:set>
                                      <p:cBhvr>
                                        <p:cTn id="93" dur="1" fill="hold">
                                          <p:stCondLst>
                                            <p:cond delay="0"/>
                                          </p:stCondLst>
                                        </p:cTn>
                                        <p:tgtEl>
                                          <p:spTgt spid="307"/>
                                        </p:tgtEl>
                                        <p:attrNameLst>
                                          <p:attrName>style.visibility</p:attrName>
                                        </p:attrNameLst>
                                      </p:cBhvr>
                                      <p:to>
                                        <p:strVal val="visible"/>
                                      </p:to>
                                    </p:set>
                                    <p:anim calcmode="lin" valueType="num">
                                      <p:cBhvr>
                                        <p:cTn id="94" dur="1000" fill="hold"/>
                                        <p:tgtEl>
                                          <p:spTgt spid="307"/>
                                        </p:tgtEl>
                                        <p:attrNameLst>
                                          <p:attrName>ppt_w</p:attrName>
                                        </p:attrNameLst>
                                      </p:cBhvr>
                                      <p:tavLst>
                                        <p:tav tm="0">
                                          <p:val>
                                            <p:fltVal val="0"/>
                                          </p:val>
                                        </p:tav>
                                        <p:tav tm="100000">
                                          <p:val>
                                            <p:strVal val="#ppt_w"/>
                                          </p:val>
                                        </p:tav>
                                      </p:tavLst>
                                    </p:anim>
                                    <p:anim calcmode="lin" valueType="num">
                                      <p:cBhvr>
                                        <p:cTn id="95" dur="1000" fill="hold"/>
                                        <p:tgtEl>
                                          <p:spTgt spid="307"/>
                                        </p:tgtEl>
                                        <p:attrNameLst>
                                          <p:attrName>ppt_h</p:attrName>
                                        </p:attrNameLst>
                                      </p:cBhvr>
                                      <p:tavLst>
                                        <p:tav tm="0">
                                          <p:val>
                                            <p:fltVal val="0"/>
                                          </p:val>
                                        </p:tav>
                                        <p:tav tm="100000">
                                          <p:val>
                                            <p:strVal val="#ppt_h"/>
                                          </p:val>
                                        </p:tav>
                                      </p:tavLst>
                                    </p:anim>
                                    <p:anim calcmode="lin" valueType="num">
                                      <p:cBhvr>
                                        <p:cTn id="96" dur="1000" fill="hold"/>
                                        <p:tgtEl>
                                          <p:spTgt spid="307"/>
                                        </p:tgtEl>
                                        <p:attrNameLst>
                                          <p:attrName>style.rotation</p:attrName>
                                        </p:attrNameLst>
                                      </p:cBhvr>
                                      <p:tavLst>
                                        <p:tav tm="0">
                                          <p:val>
                                            <p:fltVal val="90"/>
                                          </p:val>
                                        </p:tav>
                                        <p:tav tm="100000">
                                          <p:val>
                                            <p:fltVal val="0"/>
                                          </p:val>
                                        </p:tav>
                                      </p:tavLst>
                                    </p:anim>
                                    <p:animEffect transition="in" filter="fade">
                                      <p:cBhvr>
                                        <p:cTn id="97" dur="1000"/>
                                        <p:tgtEl>
                                          <p:spTgt spid="307"/>
                                        </p:tgtEl>
                                      </p:cBhvr>
                                    </p:animEffect>
                                  </p:childTnLst>
                                </p:cTn>
                              </p:par>
                              <p:par>
                                <p:cTn id="98" presetID="31" presetClass="entr" presetSubtype="0" fill="hold" nodeType="withEffect">
                                  <p:stCondLst>
                                    <p:cond delay="250"/>
                                  </p:stCondLst>
                                  <p:childTnLst>
                                    <p:set>
                                      <p:cBhvr>
                                        <p:cTn id="99" dur="1" fill="hold">
                                          <p:stCondLst>
                                            <p:cond delay="0"/>
                                          </p:stCondLst>
                                        </p:cTn>
                                        <p:tgtEl>
                                          <p:spTgt spid="314"/>
                                        </p:tgtEl>
                                        <p:attrNameLst>
                                          <p:attrName>style.visibility</p:attrName>
                                        </p:attrNameLst>
                                      </p:cBhvr>
                                      <p:to>
                                        <p:strVal val="visible"/>
                                      </p:to>
                                    </p:set>
                                    <p:anim calcmode="lin" valueType="num">
                                      <p:cBhvr>
                                        <p:cTn id="100" dur="1000" fill="hold"/>
                                        <p:tgtEl>
                                          <p:spTgt spid="314"/>
                                        </p:tgtEl>
                                        <p:attrNameLst>
                                          <p:attrName>ppt_w</p:attrName>
                                        </p:attrNameLst>
                                      </p:cBhvr>
                                      <p:tavLst>
                                        <p:tav tm="0">
                                          <p:val>
                                            <p:fltVal val="0"/>
                                          </p:val>
                                        </p:tav>
                                        <p:tav tm="100000">
                                          <p:val>
                                            <p:strVal val="#ppt_w"/>
                                          </p:val>
                                        </p:tav>
                                      </p:tavLst>
                                    </p:anim>
                                    <p:anim calcmode="lin" valueType="num">
                                      <p:cBhvr>
                                        <p:cTn id="101" dur="1000" fill="hold"/>
                                        <p:tgtEl>
                                          <p:spTgt spid="314"/>
                                        </p:tgtEl>
                                        <p:attrNameLst>
                                          <p:attrName>ppt_h</p:attrName>
                                        </p:attrNameLst>
                                      </p:cBhvr>
                                      <p:tavLst>
                                        <p:tav tm="0">
                                          <p:val>
                                            <p:fltVal val="0"/>
                                          </p:val>
                                        </p:tav>
                                        <p:tav tm="100000">
                                          <p:val>
                                            <p:strVal val="#ppt_h"/>
                                          </p:val>
                                        </p:tav>
                                      </p:tavLst>
                                    </p:anim>
                                    <p:anim calcmode="lin" valueType="num">
                                      <p:cBhvr>
                                        <p:cTn id="102" dur="1000" fill="hold"/>
                                        <p:tgtEl>
                                          <p:spTgt spid="314"/>
                                        </p:tgtEl>
                                        <p:attrNameLst>
                                          <p:attrName>style.rotation</p:attrName>
                                        </p:attrNameLst>
                                      </p:cBhvr>
                                      <p:tavLst>
                                        <p:tav tm="0">
                                          <p:val>
                                            <p:fltVal val="90"/>
                                          </p:val>
                                        </p:tav>
                                        <p:tav tm="100000">
                                          <p:val>
                                            <p:fltVal val="0"/>
                                          </p:val>
                                        </p:tav>
                                      </p:tavLst>
                                    </p:anim>
                                    <p:animEffect transition="in" filter="fade">
                                      <p:cBhvr>
                                        <p:cTn id="103" dur="1000"/>
                                        <p:tgtEl>
                                          <p:spTgt spid="314"/>
                                        </p:tgtEl>
                                      </p:cBhvr>
                                    </p:animEffect>
                                  </p:childTnLst>
                                </p:cTn>
                              </p:par>
                              <p:par>
                                <p:cTn id="104" presetID="53" presetClass="entr" presetSubtype="16" fill="hold" grpId="0" nodeType="withEffect">
                                  <p:stCondLst>
                                    <p:cond delay="750"/>
                                  </p:stCondLst>
                                  <p:childTnLst>
                                    <p:set>
                                      <p:cBhvr>
                                        <p:cTn id="105" dur="1" fill="hold">
                                          <p:stCondLst>
                                            <p:cond delay="0"/>
                                          </p:stCondLst>
                                        </p:cTn>
                                        <p:tgtEl>
                                          <p:spTgt spid="250"/>
                                        </p:tgtEl>
                                        <p:attrNameLst>
                                          <p:attrName>style.visibility</p:attrName>
                                        </p:attrNameLst>
                                      </p:cBhvr>
                                      <p:to>
                                        <p:strVal val="visible"/>
                                      </p:to>
                                    </p:set>
                                    <p:anim calcmode="lin" valueType="num">
                                      <p:cBhvr>
                                        <p:cTn id="106" dur="750" fill="hold"/>
                                        <p:tgtEl>
                                          <p:spTgt spid="250"/>
                                        </p:tgtEl>
                                        <p:attrNameLst>
                                          <p:attrName>ppt_w</p:attrName>
                                        </p:attrNameLst>
                                      </p:cBhvr>
                                      <p:tavLst>
                                        <p:tav tm="0">
                                          <p:val>
                                            <p:fltVal val="0"/>
                                          </p:val>
                                        </p:tav>
                                        <p:tav tm="100000">
                                          <p:val>
                                            <p:strVal val="#ppt_w"/>
                                          </p:val>
                                        </p:tav>
                                      </p:tavLst>
                                    </p:anim>
                                    <p:anim calcmode="lin" valueType="num">
                                      <p:cBhvr>
                                        <p:cTn id="107" dur="750" fill="hold"/>
                                        <p:tgtEl>
                                          <p:spTgt spid="250"/>
                                        </p:tgtEl>
                                        <p:attrNameLst>
                                          <p:attrName>ppt_h</p:attrName>
                                        </p:attrNameLst>
                                      </p:cBhvr>
                                      <p:tavLst>
                                        <p:tav tm="0">
                                          <p:val>
                                            <p:fltVal val="0"/>
                                          </p:val>
                                        </p:tav>
                                        <p:tav tm="100000">
                                          <p:val>
                                            <p:strVal val="#ppt_h"/>
                                          </p:val>
                                        </p:tav>
                                      </p:tavLst>
                                    </p:anim>
                                    <p:animEffect transition="in" filter="fade">
                                      <p:cBhvr>
                                        <p:cTn id="108" dur="750"/>
                                        <p:tgtEl>
                                          <p:spTgt spid="250"/>
                                        </p:tgtEl>
                                      </p:cBhvr>
                                    </p:animEffect>
                                  </p:childTnLst>
                                </p:cTn>
                              </p:par>
                              <p:par>
                                <p:cTn id="109" presetID="53" presetClass="entr" presetSubtype="16" fill="hold" grpId="0" nodeType="withEffect">
                                  <p:stCondLst>
                                    <p:cond delay="750"/>
                                  </p:stCondLst>
                                  <p:childTnLst>
                                    <p:set>
                                      <p:cBhvr>
                                        <p:cTn id="110" dur="1" fill="hold">
                                          <p:stCondLst>
                                            <p:cond delay="0"/>
                                          </p:stCondLst>
                                        </p:cTn>
                                        <p:tgtEl>
                                          <p:spTgt spid="264"/>
                                        </p:tgtEl>
                                        <p:attrNameLst>
                                          <p:attrName>style.visibility</p:attrName>
                                        </p:attrNameLst>
                                      </p:cBhvr>
                                      <p:to>
                                        <p:strVal val="visible"/>
                                      </p:to>
                                    </p:set>
                                    <p:anim calcmode="lin" valueType="num">
                                      <p:cBhvr>
                                        <p:cTn id="111" dur="750" fill="hold"/>
                                        <p:tgtEl>
                                          <p:spTgt spid="264"/>
                                        </p:tgtEl>
                                        <p:attrNameLst>
                                          <p:attrName>ppt_w</p:attrName>
                                        </p:attrNameLst>
                                      </p:cBhvr>
                                      <p:tavLst>
                                        <p:tav tm="0">
                                          <p:val>
                                            <p:fltVal val="0"/>
                                          </p:val>
                                        </p:tav>
                                        <p:tav tm="100000">
                                          <p:val>
                                            <p:strVal val="#ppt_w"/>
                                          </p:val>
                                        </p:tav>
                                      </p:tavLst>
                                    </p:anim>
                                    <p:anim calcmode="lin" valueType="num">
                                      <p:cBhvr>
                                        <p:cTn id="112" dur="750" fill="hold"/>
                                        <p:tgtEl>
                                          <p:spTgt spid="264"/>
                                        </p:tgtEl>
                                        <p:attrNameLst>
                                          <p:attrName>ppt_h</p:attrName>
                                        </p:attrNameLst>
                                      </p:cBhvr>
                                      <p:tavLst>
                                        <p:tav tm="0">
                                          <p:val>
                                            <p:fltVal val="0"/>
                                          </p:val>
                                        </p:tav>
                                        <p:tav tm="100000">
                                          <p:val>
                                            <p:strVal val="#ppt_h"/>
                                          </p:val>
                                        </p:tav>
                                      </p:tavLst>
                                    </p:anim>
                                    <p:animEffect transition="in" filter="fade">
                                      <p:cBhvr>
                                        <p:cTn id="113" dur="750"/>
                                        <p:tgtEl>
                                          <p:spTgt spid="264"/>
                                        </p:tgtEl>
                                      </p:cBhvr>
                                    </p:animEffect>
                                  </p:childTnLst>
                                </p:cTn>
                              </p:par>
                              <p:par>
                                <p:cTn id="114" presetID="53" presetClass="entr" presetSubtype="16" fill="hold" grpId="0" nodeType="withEffect">
                                  <p:stCondLst>
                                    <p:cond delay="750"/>
                                  </p:stCondLst>
                                  <p:childTnLst>
                                    <p:set>
                                      <p:cBhvr>
                                        <p:cTn id="115" dur="1" fill="hold">
                                          <p:stCondLst>
                                            <p:cond delay="0"/>
                                          </p:stCondLst>
                                        </p:cTn>
                                        <p:tgtEl>
                                          <p:spTgt spid="236"/>
                                        </p:tgtEl>
                                        <p:attrNameLst>
                                          <p:attrName>style.visibility</p:attrName>
                                        </p:attrNameLst>
                                      </p:cBhvr>
                                      <p:to>
                                        <p:strVal val="visible"/>
                                      </p:to>
                                    </p:set>
                                    <p:anim calcmode="lin" valueType="num">
                                      <p:cBhvr>
                                        <p:cTn id="116" dur="750" fill="hold"/>
                                        <p:tgtEl>
                                          <p:spTgt spid="236"/>
                                        </p:tgtEl>
                                        <p:attrNameLst>
                                          <p:attrName>ppt_w</p:attrName>
                                        </p:attrNameLst>
                                      </p:cBhvr>
                                      <p:tavLst>
                                        <p:tav tm="0">
                                          <p:val>
                                            <p:fltVal val="0"/>
                                          </p:val>
                                        </p:tav>
                                        <p:tav tm="100000">
                                          <p:val>
                                            <p:strVal val="#ppt_w"/>
                                          </p:val>
                                        </p:tav>
                                      </p:tavLst>
                                    </p:anim>
                                    <p:anim calcmode="lin" valueType="num">
                                      <p:cBhvr>
                                        <p:cTn id="117" dur="750" fill="hold"/>
                                        <p:tgtEl>
                                          <p:spTgt spid="236"/>
                                        </p:tgtEl>
                                        <p:attrNameLst>
                                          <p:attrName>ppt_h</p:attrName>
                                        </p:attrNameLst>
                                      </p:cBhvr>
                                      <p:tavLst>
                                        <p:tav tm="0">
                                          <p:val>
                                            <p:fltVal val="0"/>
                                          </p:val>
                                        </p:tav>
                                        <p:tav tm="100000">
                                          <p:val>
                                            <p:strVal val="#ppt_h"/>
                                          </p:val>
                                        </p:tav>
                                      </p:tavLst>
                                    </p:anim>
                                    <p:animEffect transition="in" filter="fade">
                                      <p:cBhvr>
                                        <p:cTn id="118" dur="750"/>
                                        <p:tgtEl>
                                          <p:spTgt spid="236"/>
                                        </p:tgtEl>
                                      </p:cBhvr>
                                    </p:animEffect>
                                  </p:childTnLst>
                                </p:cTn>
                              </p:par>
                              <p:par>
                                <p:cTn id="119" presetID="53" presetClass="entr" presetSubtype="16" fill="hold" grpId="0" nodeType="withEffect">
                                  <p:stCondLst>
                                    <p:cond delay="750"/>
                                  </p:stCondLst>
                                  <p:childTnLst>
                                    <p:set>
                                      <p:cBhvr>
                                        <p:cTn id="120" dur="1" fill="hold">
                                          <p:stCondLst>
                                            <p:cond delay="0"/>
                                          </p:stCondLst>
                                        </p:cTn>
                                        <p:tgtEl>
                                          <p:spTgt spid="254"/>
                                        </p:tgtEl>
                                        <p:attrNameLst>
                                          <p:attrName>style.visibility</p:attrName>
                                        </p:attrNameLst>
                                      </p:cBhvr>
                                      <p:to>
                                        <p:strVal val="visible"/>
                                      </p:to>
                                    </p:set>
                                    <p:anim calcmode="lin" valueType="num">
                                      <p:cBhvr>
                                        <p:cTn id="121" dur="750" fill="hold"/>
                                        <p:tgtEl>
                                          <p:spTgt spid="254"/>
                                        </p:tgtEl>
                                        <p:attrNameLst>
                                          <p:attrName>ppt_w</p:attrName>
                                        </p:attrNameLst>
                                      </p:cBhvr>
                                      <p:tavLst>
                                        <p:tav tm="0">
                                          <p:val>
                                            <p:fltVal val="0"/>
                                          </p:val>
                                        </p:tav>
                                        <p:tav tm="100000">
                                          <p:val>
                                            <p:strVal val="#ppt_w"/>
                                          </p:val>
                                        </p:tav>
                                      </p:tavLst>
                                    </p:anim>
                                    <p:anim calcmode="lin" valueType="num">
                                      <p:cBhvr>
                                        <p:cTn id="122" dur="750" fill="hold"/>
                                        <p:tgtEl>
                                          <p:spTgt spid="254"/>
                                        </p:tgtEl>
                                        <p:attrNameLst>
                                          <p:attrName>ppt_h</p:attrName>
                                        </p:attrNameLst>
                                      </p:cBhvr>
                                      <p:tavLst>
                                        <p:tav tm="0">
                                          <p:val>
                                            <p:fltVal val="0"/>
                                          </p:val>
                                        </p:tav>
                                        <p:tav tm="100000">
                                          <p:val>
                                            <p:strVal val="#ppt_h"/>
                                          </p:val>
                                        </p:tav>
                                      </p:tavLst>
                                    </p:anim>
                                    <p:animEffect transition="in" filter="fade">
                                      <p:cBhvr>
                                        <p:cTn id="123" dur="750"/>
                                        <p:tgtEl>
                                          <p:spTgt spid="254"/>
                                        </p:tgtEl>
                                      </p:cBhvr>
                                    </p:animEffect>
                                  </p:childTnLst>
                                </p:cTn>
                              </p:par>
                              <p:par>
                                <p:cTn id="124" presetID="53" presetClass="entr" presetSubtype="16" fill="hold" grpId="0" nodeType="withEffect">
                                  <p:stCondLst>
                                    <p:cond delay="750"/>
                                  </p:stCondLst>
                                  <p:childTnLst>
                                    <p:set>
                                      <p:cBhvr>
                                        <p:cTn id="125" dur="1" fill="hold">
                                          <p:stCondLst>
                                            <p:cond delay="0"/>
                                          </p:stCondLst>
                                        </p:cTn>
                                        <p:tgtEl>
                                          <p:spTgt spid="259"/>
                                        </p:tgtEl>
                                        <p:attrNameLst>
                                          <p:attrName>style.visibility</p:attrName>
                                        </p:attrNameLst>
                                      </p:cBhvr>
                                      <p:to>
                                        <p:strVal val="visible"/>
                                      </p:to>
                                    </p:set>
                                    <p:anim calcmode="lin" valueType="num">
                                      <p:cBhvr>
                                        <p:cTn id="126" dur="750" fill="hold"/>
                                        <p:tgtEl>
                                          <p:spTgt spid="259"/>
                                        </p:tgtEl>
                                        <p:attrNameLst>
                                          <p:attrName>ppt_w</p:attrName>
                                        </p:attrNameLst>
                                      </p:cBhvr>
                                      <p:tavLst>
                                        <p:tav tm="0">
                                          <p:val>
                                            <p:fltVal val="0"/>
                                          </p:val>
                                        </p:tav>
                                        <p:tav tm="100000">
                                          <p:val>
                                            <p:strVal val="#ppt_w"/>
                                          </p:val>
                                        </p:tav>
                                      </p:tavLst>
                                    </p:anim>
                                    <p:anim calcmode="lin" valueType="num">
                                      <p:cBhvr>
                                        <p:cTn id="127" dur="750" fill="hold"/>
                                        <p:tgtEl>
                                          <p:spTgt spid="259"/>
                                        </p:tgtEl>
                                        <p:attrNameLst>
                                          <p:attrName>ppt_h</p:attrName>
                                        </p:attrNameLst>
                                      </p:cBhvr>
                                      <p:tavLst>
                                        <p:tav tm="0">
                                          <p:val>
                                            <p:fltVal val="0"/>
                                          </p:val>
                                        </p:tav>
                                        <p:tav tm="100000">
                                          <p:val>
                                            <p:strVal val="#ppt_h"/>
                                          </p:val>
                                        </p:tav>
                                      </p:tavLst>
                                    </p:anim>
                                    <p:animEffect transition="in" filter="fade">
                                      <p:cBhvr>
                                        <p:cTn id="128" dur="750"/>
                                        <p:tgtEl>
                                          <p:spTgt spid="259"/>
                                        </p:tgtEl>
                                      </p:cBhvr>
                                    </p:animEffect>
                                  </p:childTnLst>
                                </p:cTn>
                              </p:par>
                              <p:par>
                                <p:cTn id="129" presetID="53" presetClass="entr" presetSubtype="16" fill="hold" grpId="0" nodeType="withEffect">
                                  <p:stCondLst>
                                    <p:cond delay="750"/>
                                  </p:stCondLst>
                                  <p:childTnLst>
                                    <p:set>
                                      <p:cBhvr>
                                        <p:cTn id="130" dur="1" fill="hold">
                                          <p:stCondLst>
                                            <p:cond delay="0"/>
                                          </p:stCondLst>
                                        </p:cTn>
                                        <p:tgtEl>
                                          <p:spTgt spid="237"/>
                                        </p:tgtEl>
                                        <p:attrNameLst>
                                          <p:attrName>style.visibility</p:attrName>
                                        </p:attrNameLst>
                                      </p:cBhvr>
                                      <p:to>
                                        <p:strVal val="visible"/>
                                      </p:to>
                                    </p:set>
                                    <p:anim calcmode="lin" valueType="num">
                                      <p:cBhvr>
                                        <p:cTn id="131" dur="750" fill="hold"/>
                                        <p:tgtEl>
                                          <p:spTgt spid="237"/>
                                        </p:tgtEl>
                                        <p:attrNameLst>
                                          <p:attrName>ppt_w</p:attrName>
                                        </p:attrNameLst>
                                      </p:cBhvr>
                                      <p:tavLst>
                                        <p:tav tm="0">
                                          <p:val>
                                            <p:fltVal val="0"/>
                                          </p:val>
                                        </p:tav>
                                        <p:tav tm="100000">
                                          <p:val>
                                            <p:strVal val="#ppt_w"/>
                                          </p:val>
                                        </p:tav>
                                      </p:tavLst>
                                    </p:anim>
                                    <p:anim calcmode="lin" valueType="num">
                                      <p:cBhvr>
                                        <p:cTn id="132" dur="750" fill="hold"/>
                                        <p:tgtEl>
                                          <p:spTgt spid="237"/>
                                        </p:tgtEl>
                                        <p:attrNameLst>
                                          <p:attrName>ppt_h</p:attrName>
                                        </p:attrNameLst>
                                      </p:cBhvr>
                                      <p:tavLst>
                                        <p:tav tm="0">
                                          <p:val>
                                            <p:fltVal val="0"/>
                                          </p:val>
                                        </p:tav>
                                        <p:tav tm="100000">
                                          <p:val>
                                            <p:strVal val="#ppt_h"/>
                                          </p:val>
                                        </p:tav>
                                      </p:tavLst>
                                    </p:anim>
                                    <p:animEffect transition="in" filter="fade">
                                      <p:cBhvr>
                                        <p:cTn id="133" dur="750"/>
                                        <p:tgtEl>
                                          <p:spTgt spid="237"/>
                                        </p:tgtEl>
                                      </p:cBhvr>
                                    </p:animEffect>
                                  </p:childTnLst>
                                </p:cTn>
                              </p:par>
                              <p:par>
                                <p:cTn id="134" presetID="53" presetClass="entr" presetSubtype="16" fill="hold" grpId="0" nodeType="withEffect">
                                  <p:stCondLst>
                                    <p:cond delay="750"/>
                                  </p:stCondLst>
                                  <p:childTnLst>
                                    <p:set>
                                      <p:cBhvr>
                                        <p:cTn id="135" dur="1" fill="hold">
                                          <p:stCondLst>
                                            <p:cond delay="0"/>
                                          </p:stCondLst>
                                        </p:cTn>
                                        <p:tgtEl>
                                          <p:spTgt spid="238"/>
                                        </p:tgtEl>
                                        <p:attrNameLst>
                                          <p:attrName>style.visibility</p:attrName>
                                        </p:attrNameLst>
                                      </p:cBhvr>
                                      <p:to>
                                        <p:strVal val="visible"/>
                                      </p:to>
                                    </p:set>
                                    <p:anim calcmode="lin" valueType="num">
                                      <p:cBhvr>
                                        <p:cTn id="136" dur="750" fill="hold"/>
                                        <p:tgtEl>
                                          <p:spTgt spid="238"/>
                                        </p:tgtEl>
                                        <p:attrNameLst>
                                          <p:attrName>ppt_w</p:attrName>
                                        </p:attrNameLst>
                                      </p:cBhvr>
                                      <p:tavLst>
                                        <p:tav tm="0">
                                          <p:val>
                                            <p:fltVal val="0"/>
                                          </p:val>
                                        </p:tav>
                                        <p:tav tm="100000">
                                          <p:val>
                                            <p:strVal val="#ppt_w"/>
                                          </p:val>
                                        </p:tav>
                                      </p:tavLst>
                                    </p:anim>
                                    <p:anim calcmode="lin" valueType="num">
                                      <p:cBhvr>
                                        <p:cTn id="137" dur="750" fill="hold"/>
                                        <p:tgtEl>
                                          <p:spTgt spid="238"/>
                                        </p:tgtEl>
                                        <p:attrNameLst>
                                          <p:attrName>ppt_h</p:attrName>
                                        </p:attrNameLst>
                                      </p:cBhvr>
                                      <p:tavLst>
                                        <p:tav tm="0">
                                          <p:val>
                                            <p:fltVal val="0"/>
                                          </p:val>
                                        </p:tav>
                                        <p:tav tm="100000">
                                          <p:val>
                                            <p:strVal val="#ppt_h"/>
                                          </p:val>
                                        </p:tav>
                                      </p:tavLst>
                                    </p:anim>
                                    <p:animEffect transition="in" filter="fade">
                                      <p:cBhvr>
                                        <p:cTn id="138" dur="750"/>
                                        <p:tgtEl>
                                          <p:spTgt spid="238"/>
                                        </p:tgtEl>
                                      </p:cBhvr>
                                    </p:animEffect>
                                  </p:childTnLst>
                                </p:cTn>
                              </p:par>
                              <p:par>
                                <p:cTn id="139" presetID="53" presetClass="entr" presetSubtype="16" fill="hold" grpId="0" nodeType="withEffect">
                                  <p:stCondLst>
                                    <p:cond delay="750"/>
                                  </p:stCondLst>
                                  <p:childTnLst>
                                    <p:set>
                                      <p:cBhvr>
                                        <p:cTn id="140" dur="1" fill="hold">
                                          <p:stCondLst>
                                            <p:cond delay="0"/>
                                          </p:stCondLst>
                                        </p:cTn>
                                        <p:tgtEl>
                                          <p:spTgt spid="260"/>
                                        </p:tgtEl>
                                        <p:attrNameLst>
                                          <p:attrName>style.visibility</p:attrName>
                                        </p:attrNameLst>
                                      </p:cBhvr>
                                      <p:to>
                                        <p:strVal val="visible"/>
                                      </p:to>
                                    </p:set>
                                    <p:anim calcmode="lin" valueType="num">
                                      <p:cBhvr>
                                        <p:cTn id="141" dur="750" fill="hold"/>
                                        <p:tgtEl>
                                          <p:spTgt spid="260"/>
                                        </p:tgtEl>
                                        <p:attrNameLst>
                                          <p:attrName>ppt_w</p:attrName>
                                        </p:attrNameLst>
                                      </p:cBhvr>
                                      <p:tavLst>
                                        <p:tav tm="0">
                                          <p:val>
                                            <p:fltVal val="0"/>
                                          </p:val>
                                        </p:tav>
                                        <p:tav tm="100000">
                                          <p:val>
                                            <p:strVal val="#ppt_w"/>
                                          </p:val>
                                        </p:tav>
                                      </p:tavLst>
                                    </p:anim>
                                    <p:anim calcmode="lin" valueType="num">
                                      <p:cBhvr>
                                        <p:cTn id="142" dur="750" fill="hold"/>
                                        <p:tgtEl>
                                          <p:spTgt spid="260"/>
                                        </p:tgtEl>
                                        <p:attrNameLst>
                                          <p:attrName>ppt_h</p:attrName>
                                        </p:attrNameLst>
                                      </p:cBhvr>
                                      <p:tavLst>
                                        <p:tav tm="0">
                                          <p:val>
                                            <p:fltVal val="0"/>
                                          </p:val>
                                        </p:tav>
                                        <p:tav tm="100000">
                                          <p:val>
                                            <p:strVal val="#ppt_h"/>
                                          </p:val>
                                        </p:tav>
                                      </p:tavLst>
                                    </p:anim>
                                    <p:animEffect transition="in" filter="fade">
                                      <p:cBhvr>
                                        <p:cTn id="143" dur="750"/>
                                        <p:tgtEl>
                                          <p:spTgt spid="260"/>
                                        </p:tgtEl>
                                      </p:cBhvr>
                                    </p:animEffect>
                                  </p:childTnLst>
                                </p:cTn>
                              </p:par>
                              <p:par>
                                <p:cTn id="144" presetID="53" presetClass="entr" presetSubtype="16" fill="hold" grpId="0" nodeType="withEffect">
                                  <p:stCondLst>
                                    <p:cond delay="750"/>
                                  </p:stCondLst>
                                  <p:childTnLst>
                                    <p:set>
                                      <p:cBhvr>
                                        <p:cTn id="145" dur="1" fill="hold">
                                          <p:stCondLst>
                                            <p:cond delay="0"/>
                                          </p:stCondLst>
                                        </p:cTn>
                                        <p:tgtEl>
                                          <p:spTgt spid="261"/>
                                        </p:tgtEl>
                                        <p:attrNameLst>
                                          <p:attrName>style.visibility</p:attrName>
                                        </p:attrNameLst>
                                      </p:cBhvr>
                                      <p:to>
                                        <p:strVal val="visible"/>
                                      </p:to>
                                    </p:set>
                                    <p:anim calcmode="lin" valueType="num">
                                      <p:cBhvr>
                                        <p:cTn id="146" dur="750" fill="hold"/>
                                        <p:tgtEl>
                                          <p:spTgt spid="261"/>
                                        </p:tgtEl>
                                        <p:attrNameLst>
                                          <p:attrName>ppt_w</p:attrName>
                                        </p:attrNameLst>
                                      </p:cBhvr>
                                      <p:tavLst>
                                        <p:tav tm="0">
                                          <p:val>
                                            <p:fltVal val="0"/>
                                          </p:val>
                                        </p:tav>
                                        <p:tav tm="100000">
                                          <p:val>
                                            <p:strVal val="#ppt_w"/>
                                          </p:val>
                                        </p:tav>
                                      </p:tavLst>
                                    </p:anim>
                                    <p:anim calcmode="lin" valueType="num">
                                      <p:cBhvr>
                                        <p:cTn id="147" dur="750" fill="hold"/>
                                        <p:tgtEl>
                                          <p:spTgt spid="261"/>
                                        </p:tgtEl>
                                        <p:attrNameLst>
                                          <p:attrName>ppt_h</p:attrName>
                                        </p:attrNameLst>
                                      </p:cBhvr>
                                      <p:tavLst>
                                        <p:tav tm="0">
                                          <p:val>
                                            <p:fltVal val="0"/>
                                          </p:val>
                                        </p:tav>
                                        <p:tav tm="100000">
                                          <p:val>
                                            <p:strVal val="#ppt_h"/>
                                          </p:val>
                                        </p:tav>
                                      </p:tavLst>
                                    </p:anim>
                                    <p:animEffect transition="in" filter="fade">
                                      <p:cBhvr>
                                        <p:cTn id="148" dur="750"/>
                                        <p:tgtEl>
                                          <p:spTgt spid="261"/>
                                        </p:tgtEl>
                                      </p:cBhvr>
                                    </p:animEffect>
                                  </p:childTnLst>
                                </p:cTn>
                              </p:par>
                              <p:par>
                                <p:cTn id="149" presetID="53" presetClass="entr" presetSubtype="16" fill="hold" grpId="0" nodeType="withEffect">
                                  <p:stCondLst>
                                    <p:cond delay="750"/>
                                  </p:stCondLst>
                                  <p:childTnLst>
                                    <p:set>
                                      <p:cBhvr>
                                        <p:cTn id="150" dur="1" fill="hold">
                                          <p:stCondLst>
                                            <p:cond delay="0"/>
                                          </p:stCondLst>
                                        </p:cTn>
                                        <p:tgtEl>
                                          <p:spTgt spid="262"/>
                                        </p:tgtEl>
                                        <p:attrNameLst>
                                          <p:attrName>style.visibility</p:attrName>
                                        </p:attrNameLst>
                                      </p:cBhvr>
                                      <p:to>
                                        <p:strVal val="visible"/>
                                      </p:to>
                                    </p:set>
                                    <p:anim calcmode="lin" valueType="num">
                                      <p:cBhvr>
                                        <p:cTn id="151" dur="750" fill="hold"/>
                                        <p:tgtEl>
                                          <p:spTgt spid="262"/>
                                        </p:tgtEl>
                                        <p:attrNameLst>
                                          <p:attrName>ppt_w</p:attrName>
                                        </p:attrNameLst>
                                      </p:cBhvr>
                                      <p:tavLst>
                                        <p:tav tm="0">
                                          <p:val>
                                            <p:fltVal val="0"/>
                                          </p:val>
                                        </p:tav>
                                        <p:tav tm="100000">
                                          <p:val>
                                            <p:strVal val="#ppt_w"/>
                                          </p:val>
                                        </p:tav>
                                      </p:tavLst>
                                    </p:anim>
                                    <p:anim calcmode="lin" valueType="num">
                                      <p:cBhvr>
                                        <p:cTn id="152" dur="750" fill="hold"/>
                                        <p:tgtEl>
                                          <p:spTgt spid="262"/>
                                        </p:tgtEl>
                                        <p:attrNameLst>
                                          <p:attrName>ppt_h</p:attrName>
                                        </p:attrNameLst>
                                      </p:cBhvr>
                                      <p:tavLst>
                                        <p:tav tm="0">
                                          <p:val>
                                            <p:fltVal val="0"/>
                                          </p:val>
                                        </p:tav>
                                        <p:tav tm="100000">
                                          <p:val>
                                            <p:strVal val="#ppt_h"/>
                                          </p:val>
                                        </p:tav>
                                      </p:tavLst>
                                    </p:anim>
                                    <p:animEffect transition="in" filter="fade">
                                      <p:cBhvr>
                                        <p:cTn id="153" dur="750"/>
                                        <p:tgtEl>
                                          <p:spTgt spid="262"/>
                                        </p:tgtEl>
                                      </p:cBhvr>
                                    </p:animEffect>
                                  </p:childTnLst>
                                </p:cTn>
                              </p:par>
                              <p:par>
                                <p:cTn id="154" presetID="53" presetClass="entr" presetSubtype="16" fill="hold" grpId="0" nodeType="withEffect">
                                  <p:stCondLst>
                                    <p:cond delay="750"/>
                                  </p:stCondLst>
                                  <p:childTnLst>
                                    <p:set>
                                      <p:cBhvr>
                                        <p:cTn id="155" dur="1" fill="hold">
                                          <p:stCondLst>
                                            <p:cond delay="0"/>
                                          </p:stCondLst>
                                        </p:cTn>
                                        <p:tgtEl>
                                          <p:spTgt spid="270"/>
                                        </p:tgtEl>
                                        <p:attrNameLst>
                                          <p:attrName>style.visibility</p:attrName>
                                        </p:attrNameLst>
                                      </p:cBhvr>
                                      <p:to>
                                        <p:strVal val="visible"/>
                                      </p:to>
                                    </p:set>
                                    <p:anim calcmode="lin" valueType="num">
                                      <p:cBhvr>
                                        <p:cTn id="156" dur="750" fill="hold"/>
                                        <p:tgtEl>
                                          <p:spTgt spid="270"/>
                                        </p:tgtEl>
                                        <p:attrNameLst>
                                          <p:attrName>ppt_w</p:attrName>
                                        </p:attrNameLst>
                                      </p:cBhvr>
                                      <p:tavLst>
                                        <p:tav tm="0">
                                          <p:val>
                                            <p:fltVal val="0"/>
                                          </p:val>
                                        </p:tav>
                                        <p:tav tm="100000">
                                          <p:val>
                                            <p:strVal val="#ppt_w"/>
                                          </p:val>
                                        </p:tav>
                                      </p:tavLst>
                                    </p:anim>
                                    <p:anim calcmode="lin" valueType="num">
                                      <p:cBhvr>
                                        <p:cTn id="157" dur="750" fill="hold"/>
                                        <p:tgtEl>
                                          <p:spTgt spid="270"/>
                                        </p:tgtEl>
                                        <p:attrNameLst>
                                          <p:attrName>ppt_h</p:attrName>
                                        </p:attrNameLst>
                                      </p:cBhvr>
                                      <p:tavLst>
                                        <p:tav tm="0">
                                          <p:val>
                                            <p:fltVal val="0"/>
                                          </p:val>
                                        </p:tav>
                                        <p:tav tm="100000">
                                          <p:val>
                                            <p:strVal val="#ppt_h"/>
                                          </p:val>
                                        </p:tav>
                                      </p:tavLst>
                                    </p:anim>
                                    <p:animEffect transition="in" filter="fade">
                                      <p:cBhvr>
                                        <p:cTn id="158" dur="750"/>
                                        <p:tgtEl>
                                          <p:spTgt spid="270"/>
                                        </p:tgtEl>
                                      </p:cBhvr>
                                    </p:animEffect>
                                  </p:childTnLst>
                                </p:cTn>
                              </p:par>
                              <p:par>
                                <p:cTn id="159" presetID="53" presetClass="entr" presetSubtype="16" fill="hold" grpId="0" nodeType="withEffect">
                                  <p:stCondLst>
                                    <p:cond delay="750"/>
                                  </p:stCondLst>
                                  <p:childTnLst>
                                    <p:set>
                                      <p:cBhvr>
                                        <p:cTn id="160" dur="1" fill="hold">
                                          <p:stCondLst>
                                            <p:cond delay="0"/>
                                          </p:stCondLst>
                                        </p:cTn>
                                        <p:tgtEl>
                                          <p:spTgt spid="234"/>
                                        </p:tgtEl>
                                        <p:attrNameLst>
                                          <p:attrName>style.visibility</p:attrName>
                                        </p:attrNameLst>
                                      </p:cBhvr>
                                      <p:to>
                                        <p:strVal val="visible"/>
                                      </p:to>
                                    </p:set>
                                    <p:anim calcmode="lin" valueType="num">
                                      <p:cBhvr>
                                        <p:cTn id="161" dur="750" fill="hold"/>
                                        <p:tgtEl>
                                          <p:spTgt spid="234"/>
                                        </p:tgtEl>
                                        <p:attrNameLst>
                                          <p:attrName>ppt_w</p:attrName>
                                        </p:attrNameLst>
                                      </p:cBhvr>
                                      <p:tavLst>
                                        <p:tav tm="0">
                                          <p:val>
                                            <p:fltVal val="0"/>
                                          </p:val>
                                        </p:tav>
                                        <p:tav tm="100000">
                                          <p:val>
                                            <p:strVal val="#ppt_w"/>
                                          </p:val>
                                        </p:tav>
                                      </p:tavLst>
                                    </p:anim>
                                    <p:anim calcmode="lin" valueType="num">
                                      <p:cBhvr>
                                        <p:cTn id="162" dur="750" fill="hold"/>
                                        <p:tgtEl>
                                          <p:spTgt spid="234"/>
                                        </p:tgtEl>
                                        <p:attrNameLst>
                                          <p:attrName>ppt_h</p:attrName>
                                        </p:attrNameLst>
                                      </p:cBhvr>
                                      <p:tavLst>
                                        <p:tav tm="0">
                                          <p:val>
                                            <p:fltVal val="0"/>
                                          </p:val>
                                        </p:tav>
                                        <p:tav tm="100000">
                                          <p:val>
                                            <p:strVal val="#ppt_h"/>
                                          </p:val>
                                        </p:tav>
                                      </p:tavLst>
                                    </p:anim>
                                    <p:animEffect transition="in" filter="fade">
                                      <p:cBhvr>
                                        <p:cTn id="163" dur="750"/>
                                        <p:tgtEl>
                                          <p:spTgt spid="234"/>
                                        </p:tgtEl>
                                      </p:cBhvr>
                                    </p:animEffect>
                                  </p:childTnLst>
                                </p:cTn>
                              </p:par>
                              <p:par>
                                <p:cTn id="164" presetID="53" presetClass="entr" presetSubtype="16" fill="hold" grpId="0" nodeType="withEffect">
                                  <p:stCondLst>
                                    <p:cond delay="750"/>
                                  </p:stCondLst>
                                  <p:childTnLst>
                                    <p:set>
                                      <p:cBhvr>
                                        <p:cTn id="165" dur="1" fill="hold">
                                          <p:stCondLst>
                                            <p:cond delay="0"/>
                                          </p:stCondLst>
                                        </p:cTn>
                                        <p:tgtEl>
                                          <p:spTgt spid="271"/>
                                        </p:tgtEl>
                                        <p:attrNameLst>
                                          <p:attrName>style.visibility</p:attrName>
                                        </p:attrNameLst>
                                      </p:cBhvr>
                                      <p:to>
                                        <p:strVal val="visible"/>
                                      </p:to>
                                    </p:set>
                                    <p:anim calcmode="lin" valueType="num">
                                      <p:cBhvr>
                                        <p:cTn id="166" dur="750" fill="hold"/>
                                        <p:tgtEl>
                                          <p:spTgt spid="271"/>
                                        </p:tgtEl>
                                        <p:attrNameLst>
                                          <p:attrName>ppt_w</p:attrName>
                                        </p:attrNameLst>
                                      </p:cBhvr>
                                      <p:tavLst>
                                        <p:tav tm="0">
                                          <p:val>
                                            <p:fltVal val="0"/>
                                          </p:val>
                                        </p:tav>
                                        <p:tav tm="100000">
                                          <p:val>
                                            <p:strVal val="#ppt_w"/>
                                          </p:val>
                                        </p:tav>
                                      </p:tavLst>
                                    </p:anim>
                                    <p:anim calcmode="lin" valueType="num">
                                      <p:cBhvr>
                                        <p:cTn id="167" dur="750" fill="hold"/>
                                        <p:tgtEl>
                                          <p:spTgt spid="271"/>
                                        </p:tgtEl>
                                        <p:attrNameLst>
                                          <p:attrName>ppt_h</p:attrName>
                                        </p:attrNameLst>
                                      </p:cBhvr>
                                      <p:tavLst>
                                        <p:tav tm="0">
                                          <p:val>
                                            <p:fltVal val="0"/>
                                          </p:val>
                                        </p:tav>
                                        <p:tav tm="100000">
                                          <p:val>
                                            <p:strVal val="#ppt_h"/>
                                          </p:val>
                                        </p:tav>
                                      </p:tavLst>
                                    </p:anim>
                                    <p:animEffect transition="in" filter="fade">
                                      <p:cBhvr>
                                        <p:cTn id="168" dur="750"/>
                                        <p:tgtEl>
                                          <p:spTgt spid="271"/>
                                        </p:tgtEl>
                                      </p:cBhvr>
                                    </p:animEffect>
                                  </p:childTnLst>
                                </p:cTn>
                              </p:par>
                              <p:par>
                                <p:cTn id="169" presetID="53" presetClass="entr" presetSubtype="16" fill="hold" grpId="0" nodeType="withEffect">
                                  <p:stCondLst>
                                    <p:cond delay="750"/>
                                  </p:stCondLst>
                                  <p:childTnLst>
                                    <p:set>
                                      <p:cBhvr>
                                        <p:cTn id="170" dur="1" fill="hold">
                                          <p:stCondLst>
                                            <p:cond delay="0"/>
                                          </p:stCondLst>
                                        </p:cTn>
                                        <p:tgtEl>
                                          <p:spTgt spid="242"/>
                                        </p:tgtEl>
                                        <p:attrNameLst>
                                          <p:attrName>style.visibility</p:attrName>
                                        </p:attrNameLst>
                                      </p:cBhvr>
                                      <p:to>
                                        <p:strVal val="visible"/>
                                      </p:to>
                                    </p:set>
                                    <p:anim calcmode="lin" valueType="num">
                                      <p:cBhvr>
                                        <p:cTn id="171" dur="750" fill="hold"/>
                                        <p:tgtEl>
                                          <p:spTgt spid="242"/>
                                        </p:tgtEl>
                                        <p:attrNameLst>
                                          <p:attrName>ppt_w</p:attrName>
                                        </p:attrNameLst>
                                      </p:cBhvr>
                                      <p:tavLst>
                                        <p:tav tm="0">
                                          <p:val>
                                            <p:fltVal val="0"/>
                                          </p:val>
                                        </p:tav>
                                        <p:tav tm="100000">
                                          <p:val>
                                            <p:strVal val="#ppt_w"/>
                                          </p:val>
                                        </p:tav>
                                      </p:tavLst>
                                    </p:anim>
                                    <p:anim calcmode="lin" valueType="num">
                                      <p:cBhvr>
                                        <p:cTn id="172" dur="750" fill="hold"/>
                                        <p:tgtEl>
                                          <p:spTgt spid="242"/>
                                        </p:tgtEl>
                                        <p:attrNameLst>
                                          <p:attrName>ppt_h</p:attrName>
                                        </p:attrNameLst>
                                      </p:cBhvr>
                                      <p:tavLst>
                                        <p:tav tm="0">
                                          <p:val>
                                            <p:fltVal val="0"/>
                                          </p:val>
                                        </p:tav>
                                        <p:tav tm="100000">
                                          <p:val>
                                            <p:strVal val="#ppt_h"/>
                                          </p:val>
                                        </p:tav>
                                      </p:tavLst>
                                    </p:anim>
                                    <p:animEffect transition="in" filter="fade">
                                      <p:cBhvr>
                                        <p:cTn id="173" dur="750"/>
                                        <p:tgtEl>
                                          <p:spTgt spid="242"/>
                                        </p:tgtEl>
                                      </p:cBhvr>
                                    </p:animEffect>
                                  </p:childTnLst>
                                </p:cTn>
                              </p:par>
                              <p:par>
                                <p:cTn id="174" presetID="53" presetClass="entr" presetSubtype="16" fill="hold" grpId="0" nodeType="withEffect">
                                  <p:stCondLst>
                                    <p:cond delay="750"/>
                                  </p:stCondLst>
                                  <p:childTnLst>
                                    <p:set>
                                      <p:cBhvr>
                                        <p:cTn id="175" dur="1" fill="hold">
                                          <p:stCondLst>
                                            <p:cond delay="0"/>
                                          </p:stCondLst>
                                        </p:cTn>
                                        <p:tgtEl>
                                          <p:spTgt spid="265"/>
                                        </p:tgtEl>
                                        <p:attrNameLst>
                                          <p:attrName>style.visibility</p:attrName>
                                        </p:attrNameLst>
                                      </p:cBhvr>
                                      <p:to>
                                        <p:strVal val="visible"/>
                                      </p:to>
                                    </p:set>
                                    <p:anim calcmode="lin" valueType="num">
                                      <p:cBhvr>
                                        <p:cTn id="176" dur="750" fill="hold"/>
                                        <p:tgtEl>
                                          <p:spTgt spid="265"/>
                                        </p:tgtEl>
                                        <p:attrNameLst>
                                          <p:attrName>ppt_w</p:attrName>
                                        </p:attrNameLst>
                                      </p:cBhvr>
                                      <p:tavLst>
                                        <p:tav tm="0">
                                          <p:val>
                                            <p:fltVal val="0"/>
                                          </p:val>
                                        </p:tav>
                                        <p:tav tm="100000">
                                          <p:val>
                                            <p:strVal val="#ppt_w"/>
                                          </p:val>
                                        </p:tav>
                                      </p:tavLst>
                                    </p:anim>
                                    <p:anim calcmode="lin" valueType="num">
                                      <p:cBhvr>
                                        <p:cTn id="177" dur="750" fill="hold"/>
                                        <p:tgtEl>
                                          <p:spTgt spid="265"/>
                                        </p:tgtEl>
                                        <p:attrNameLst>
                                          <p:attrName>ppt_h</p:attrName>
                                        </p:attrNameLst>
                                      </p:cBhvr>
                                      <p:tavLst>
                                        <p:tav tm="0">
                                          <p:val>
                                            <p:fltVal val="0"/>
                                          </p:val>
                                        </p:tav>
                                        <p:tav tm="100000">
                                          <p:val>
                                            <p:strVal val="#ppt_h"/>
                                          </p:val>
                                        </p:tav>
                                      </p:tavLst>
                                    </p:anim>
                                    <p:animEffect transition="in" filter="fade">
                                      <p:cBhvr>
                                        <p:cTn id="178" dur="750"/>
                                        <p:tgtEl>
                                          <p:spTgt spid="265"/>
                                        </p:tgtEl>
                                      </p:cBhvr>
                                    </p:animEffect>
                                  </p:childTnLst>
                                </p:cTn>
                              </p:par>
                              <p:par>
                                <p:cTn id="179" presetID="53" presetClass="entr" presetSubtype="16" fill="hold" grpId="0" nodeType="withEffect">
                                  <p:stCondLst>
                                    <p:cond delay="750"/>
                                  </p:stCondLst>
                                  <p:childTnLst>
                                    <p:set>
                                      <p:cBhvr>
                                        <p:cTn id="180" dur="1" fill="hold">
                                          <p:stCondLst>
                                            <p:cond delay="0"/>
                                          </p:stCondLst>
                                        </p:cTn>
                                        <p:tgtEl>
                                          <p:spTgt spid="253"/>
                                        </p:tgtEl>
                                        <p:attrNameLst>
                                          <p:attrName>style.visibility</p:attrName>
                                        </p:attrNameLst>
                                      </p:cBhvr>
                                      <p:to>
                                        <p:strVal val="visible"/>
                                      </p:to>
                                    </p:set>
                                    <p:anim calcmode="lin" valueType="num">
                                      <p:cBhvr>
                                        <p:cTn id="181" dur="750" fill="hold"/>
                                        <p:tgtEl>
                                          <p:spTgt spid="253"/>
                                        </p:tgtEl>
                                        <p:attrNameLst>
                                          <p:attrName>ppt_w</p:attrName>
                                        </p:attrNameLst>
                                      </p:cBhvr>
                                      <p:tavLst>
                                        <p:tav tm="0">
                                          <p:val>
                                            <p:fltVal val="0"/>
                                          </p:val>
                                        </p:tav>
                                        <p:tav tm="100000">
                                          <p:val>
                                            <p:strVal val="#ppt_w"/>
                                          </p:val>
                                        </p:tav>
                                      </p:tavLst>
                                    </p:anim>
                                    <p:anim calcmode="lin" valueType="num">
                                      <p:cBhvr>
                                        <p:cTn id="182" dur="750" fill="hold"/>
                                        <p:tgtEl>
                                          <p:spTgt spid="253"/>
                                        </p:tgtEl>
                                        <p:attrNameLst>
                                          <p:attrName>ppt_h</p:attrName>
                                        </p:attrNameLst>
                                      </p:cBhvr>
                                      <p:tavLst>
                                        <p:tav tm="0">
                                          <p:val>
                                            <p:fltVal val="0"/>
                                          </p:val>
                                        </p:tav>
                                        <p:tav tm="100000">
                                          <p:val>
                                            <p:strVal val="#ppt_h"/>
                                          </p:val>
                                        </p:tav>
                                      </p:tavLst>
                                    </p:anim>
                                    <p:animEffect transition="in" filter="fade">
                                      <p:cBhvr>
                                        <p:cTn id="183" dur="750"/>
                                        <p:tgtEl>
                                          <p:spTgt spid="253"/>
                                        </p:tgtEl>
                                      </p:cBhvr>
                                    </p:animEffect>
                                  </p:childTnLst>
                                </p:cTn>
                              </p:par>
                              <p:par>
                                <p:cTn id="184" presetID="53" presetClass="entr" presetSubtype="16" fill="hold" grpId="0" nodeType="withEffect">
                                  <p:stCondLst>
                                    <p:cond delay="750"/>
                                  </p:stCondLst>
                                  <p:childTnLst>
                                    <p:set>
                                      <p:cBhvr>
                                        <p:cTn id="185" dur="1" fill="hold">
                                          <p:stCondLst>
                                            <p:cond delay="0"/>
                                          </p:stCondLst>
                                        </p:cTn>
                                        <p:tgtEl>
                                          <p:spTgt spid="257"/>
                                        </p:tgtEl>
                                        <p:attrNameLst>
                                          <p:attrName>style.visibility</p:attrName>
                                        </p:attrNameLst>
                                      </p:cBhvr>
                                      <p:to>
                                        <p:strVal val="visible"/>
                                      </p:to>
                                    </p:set>
                                    <p:anim calcmode="lin" valueType="num">
                                      <p:cBhvr>
                                        <p:cTn id="186" dur="750" fill="hold"/>
                                        <p:tgtEl>
                                          <p:spTgt spid="257"/>
                                        </p:tgtEl>
                                        <p:attrNameLst>
                                          <p:attrName>ppt_w</p:attrName>
                                        </p:attrNameLst>
                                      </p:cBhvr>
                                      <p:tavLst>
                                        <p:tav tm="0">
                                          <p:val>
                                            <p:fltVal val="0"/>
                                          </p:val>
                                        </p:tav>
                                        <p:tav tm="100000">
                                          <p:val>
                                            <p:strVal val="#ppt_w"/>
                                          </p:val>
                                        </p:tav>
                                      </p:tavLst>
                                    </p:anim>
                                    <p:anim calcmode="lin" valueType="num">
                                      <p:cBhvr>
                                        <p:cTn id="187" dur="750" fill="hold"/>
                                        <p:tgtEl>
                                          <p:spTgt spid="257"/>
                                        </p:tgtEl>
                                        <p:attrNameLst>
                                          <p:attrName>ppt_h</p:attrName>
                                        </p:attrNameLst>
                                      </p:cBhvr>
                                      <p:tavLst>
                                        <p:tav tm="0">
                                          <p:val>
                                            <p:fltVal val="0"/>
                                          </p:val>
                                        </p:tav>
                                        <p:tav tm="100000">
                                          <p:val>
                                            <p:strVal val="#ppt_h"/>
                                          </p:val>
                                        </p:tav>
                                      </p:tavLst>
                                    </p:anim>
                                    <p:animEffect transition="in" filter="fade">
                                      <p:cBhvr>
                                        <p:cTn id="188" dur="750"/>
                                        <p:tgtEl>
                                          <p:spTgt spid="257"/>
                                        </p:tgtEl>
                                      </p:cBhvr>
                                    </p:animEffect>
                                  </p:childTnLst>
                                </p:cTn>
                              </p:par>
                              <p:par>
                                <p:cTn id="189" presetID="53" presetClass="entr" presetSubtype="16" fill="hold" grpId="0" nodeType="withEffect">
                                  <p:stCondLst>
                                    <p:cond delay="750"/>
                                  </p:stCondLst>
                                  <p:childTnLst>
                                    <p:set>
                                      <p:cBhvr>
                                        <p:cTn id="190" dur="1" fill="hold">
                                          <p:stCondLst>
                                            <p:cond delay="0"/>
                                          </p:stCondLst>
                                        </p:cTn>
                                        <p:tgtEl>
                                          <p:spTgt spid="258"/>
                                        </p:tgtEl>
                                        <p:attrNameLst>
                                          <p:attrName>style.visibility</p:attrName>
                                        </p:attrNameLst>
                                      </p:cBhvr>
                                      <p:to>
                                        <p:strVal val="visible"/>
                                      </p:to>
                                    </p:set>
                                    <p:anim calcmode="lin" valueType="num">
                                      <p:cBhvr>
                                        <p:cTn id="191" dur="750" fill="hold"/>
                                        <p:tgtEl>
                                          <p:spTgt spid="258"/>
                                        </p:tgtEl>
                                        <p:attrNameLst>
                                          <p:attrName>ppt_w</p:attrName>
                                        </p:attrNameLst>
                                      </p:cBhvr>
                                      <p:tavLst>
                                        <p:tav tm="0">
                                          <p:val>
                                            <p:fltVal val="0"/>
                                          </p:val>
                                        </p:tav>
                                        <p:tav tm="100000">
                                          <p:val>
                                            <p:strVal val="#ppt_w"/>
                                          </p:val>
                                        </p:tav>
                                      </p:tavLst>
                                    </p:anim>
                                    <p:anim calcmode="lin" valueType="num">
                                      <p:cBhvr>
                                        <p:cTn id="192" dur="750" fill="hold"/>
                                        <p:tgtEl>
                                          <p:spTgt spid="258"/>
                                        </p:tgtEl>
                                        <p:attrNameLst>
                                          <p:attrName>ppt_h</p:attrName>
                                        </p:attrNameLst>
                                      </p:cBhvr>
                                      <p:tavLst>
                                        <p:tav tm="0">
                                          <p:val>
                                            <p:fltVal val="0"/>
                                          </p:val>
                                        </p:tav>
                                        <p:tav tm="100000">
                                          <p:val>
                                            <p:strVal val="#ppt_h"/>
                                          </p:val>
                                        </p:tav>
                                      </p:tavLst>
                                    </p:anim>
                                    <p:animEffect transition="in" filter="fade">
                                      <p:cBhvr>
                                        <p:cTn id="193" dur="750"/>
                                        <p:tgtEl>
                                          <p:spTgt spid="258"/>
                                        </p:tgtEl>
                                      </p:cBhvr>
                                    </p:animEffect>
                                  </p:childTnLst>
                                </p:cTn>
                              </p:par>
                              <p:par>
                                <p:cTn id="194" presetID="53" presetClass="entr" presetSubtype="16" fill="hold" grpId="0" nodeType="withEffect">
                                  <p:stCondLst>
                                    <p:cond delay="750"/>
                                  </p:stCondLst>
                                  <p:childTnLst>
                                    <p:set>
                                      <p:cBhvr>
                                        <p:cTn id="195" dur="1" fill="hold">
                                          <p:stCondLst>
                                            <p:cond delay="0"/>
                                          </p:stCondLst>
                                        </p:cTn>
                                        <p:tgtEl>
                                          <p:spTgt spid="229"/>
                                        </p:tgtEl>
                                        <p:attrNameLst>
                                          <p:attrName>style.visibility</p:attrName>
                                        </p:attrNameLst>
                                      </p:cBhvr>
                                      <p:to>
                                        <p:strVal val="visible"/>
                                      </p:to>
                                    </p:set>
                                    <p:anim calcmode="lin" valueType="num">
                                      <p:cBhvr>
                                        <p:cTn id="196" dur="750" fill="hold"/>
                                        <p:tgtEl>
                                          <p:spTgt spid="229"/>
                                        </p:tgtEl>
                                        <p:attrNameLst>
                                          <p:attrName>ppt_w</p:attrName>
                                        </p:attrNameLst>
                                      </p:cBhvr>
                                      <p:tavLst>
                                        <p:tav tm="0">
                                          <p:val>
                                            <p:fltVal val="0"/>
                                          </p:val>
                                        </p:tav>
                                        <p:tav tm="100000">
                                          <p:val>
                                            <p:strVal val="#ppt_w"/>
                                          </p:val>
                                        </p:tav>
                                      </p:tavLst>
                                    </p:anim>
                                    <p:anim calcmode="lin" valueType="num">
                                      <p:cBhvr>
                                        <p:cTn id="197" dur="750" fill="hold"/>
                                        <p:tgtEl>
                                          <p:spTgt spid="229"/>
                                        </p:tgtEl>
                                        <p:attrNameLst>
                                          <p:attrName>ppt_h</p:attrName>
                                        </p:attrNameLst>
                                      </p:cBhvr>
                                      <p:tavLst>
                                        <p:tav tm="0">
                                          <p:val>
                                            <p:fltVal val="0"/>
                                          </p:val>
                                        </p:tav>
                                        <p:tav tm="100000">
                                          <p:val>
                                            <p:strVal val="#ppt_h"/>
                                          </p:val>
                                        </p:tav>
                                      </p:tavLst>
                                    </p:anim>
                                    <p:animEffect transition="in" filter="fade">
                                      <p:cBhvr>
                                        <p:cTn id="198" dur="750"/>
                                        <p:tgtEl>
                                          <p:spTgt spid="229"/>
                                        </p:tgtEl>
                                      </p:cBhvr>
                                    </p:animEffect>
                                  </p:childTnLst>
                                </p:cTn>
                              </p:par>
                              <p:par>
                                <p:cTn id="199" presetID="53" presetClass="entr" presetSubtype="16" fill="hold" grpId="0" nodeType="withEffect">
                                  <p:stCondLst>
                                    <p:cond delay="750"/>
                                  </p:stCondLst>
                                  <p:childTnLst>
                                    <p:set>
                                      <p:cBhvr>
                                        <p:cTn id="200" dur="1" fill="hold">
                                          <p:stCondLst>
                                            <p:cond delay="0"/>
                                          </p:stCondLst>
                                        </p:cTn>
                                        <p:tgtEl>
                                          <p:spTgt spid="269"/>
                                        </p:tgtEl>
                                        <p:attrNameLst>
                                          <p:attrName>style.visibility</p:attrName>
                                        </p:attrNameLst>
                                      </p:cBhvr>
                                      <p:to>
                                        <p:strVal val="visible"/>
                                      </p:to>
                                    </p:set>
                                    <p:anim calcmode="lin" valueType="num">
                                      <p:cBhvr>
                                        <p:cTn id="201" dur="750" fill="hold"/>
                                        <p:tgtEl>
                                          <p:spTgt spid="269"/>
                                        </p:tgtEl>
                                        <p:attrNameLst>
                                          <p:attrName>ppt_w</p:attrName>
                                        </p:attrNameLst>
                                      </p:cBhvr>
                                      <p:tavLst>
                                        <p:tav tm="0">
                                          <p:val>
                                            <p:fltVal val="0"/>
                                          </p:val>
                                        </p:tav>
                                        <p:tav tm="100000">
                                          <p:val>
                                            <p:strVal val="#ppt_w"/>
                                          </p:val>
                                        </p:tav>
                                      </p:tavLst>
                                    </p:anim>
                                    <p:anim calcmode="lin" valueType="num">
                                      <p:cBhvr>
                                        <p:cTn id="202" dur="750" fill="hold"/>
                                        <p:tgtEl>
                                          <p:spTgt spid="269"/>
                                        </p:tgtEl>
                                        <p:attrNameLst>
                                          <p:attrName>ppt_h</p:attrName>
                                        </p:attrNameLst>
                                      </p:cBhvr>
                                      <p:tavLst>
                                        <p:tav tm="0">
                                          <p:val>
                                            <p:fltVal val="0"/>
                                          </p:val>
                                        </p:tav>
                                        <p:tav tm="100000">
                                          <p:val>
                                            <p:strVal val="#ppt_h"/>
                                          </p:val>
                                        </p:tav>
                                      </p:tavLst>
                                    </p:anim>
                                    <p:animEffect transition="in" filter="fade">
                                      <p:cBhvr>
                                        <p:cTn id="203" dur="750"/>
                                        <p:tgtEl>
                                          <p:spTgt spid="269"/>
                                        </p:tgtEl>
                                      </p:cBhvr>
                                    </p:animEffect>
                                  </p:childTnLst>
                                </p:cTn>
                              </p:par>
                              <p:par>
                                <p:cTn id="204" presetID="53" presetClass="entr" presetSubtype="16" fill="hold" grpId="0" nodeType="withEffect">
                                  <p:stCondLst>
                                    <p:cond delay="750"/>
                                  </p:stCondLst>
                                  <p:childTnLst>
                                    <p:set>
                                      <p:cBhvr>
                                        <p:cTn id="205" dur="1" fill="hold">
                                          <p:stCondLst>
                                            <p:cond delay="0"/>
                                          </p:stCondLst>
                                        </p:cTn>
                                        <p:tgtEl>
                                          <p:spTgt spid="252"/>
                                        </p:tgtEl>
                                        <p:attrNameLst>
                                          <p:attrName>style.visibility</p:attrName>
                                        </p:attrNameLst>
                                      </p:cBhvr>
                                      <p:to>
                                        <p:strVal val="visible"/>
                                      </p:to>
                                    </p:set>
                                    <p:anim calcmode="lin" valueType="num">
                                      <p:cBhvr>
                                        <p:cTn id="206" dur="750" fill="hold"/>
                                        <p:tgtEl>
                                          <p:spTgt spid="252"/>
                                        </p:tgtEl>
                                        <p:attrNameLst>
                                          <p:attrName>ppt_w</p:attrName>
                                        </p:attrNameLst>
                                      </p:cBhvr>
                                      <p:tavLst>
                                        <p:tav tm="0">
                                          <p:val>
                                            <p:fltVal val="0"/>
                                          </p:val>
                                        </p:tav>
                                        <p:tav tm="100000">
                                          <p:val>
                                            <p:strVal val="#ppt_w"/>
                                          </p:val>
                                        </p:tav>
                                      </p:tavLst>
                                    </p:anim>
                                    <p:anim calcmode="lin" valueType="num">
                                      <p:cBhvr>
                                        <p:cTn id="207" dur="750" fill="hold"/>
                                        <p:tgtEl>
                                          <p:spTgt spid="252"/>
                                        </p:tgtEl>
                                        <p:attrNameLst>
                                          <p:attrName>ppt_h</p:attrName>
                                        </p:attrNameLst>
                                      </p:cBhvr>
                                      <p:tavLst>
                                        <p:tav tm="0">
                                          <p:val>
                                            <p:fltVal val="0"/>
                                          </p:val>
                                        </p:tav>
                                        <p:tav tm="100000">
                                          <p:val>
                                            <p:strVal val="#ppt_h"/>
                                          </p:val>
                                        </p:tav>
                                      </p:tavLst>
                                    </p:anim>
                                    <p:animEffect transition="in" filter="fade">
                                      <p:cBhvr>
                                        <p:cTn id="208" dur="750"/>
                                        <p:tgtEl>
                                          <p:spTgt spid="252"/>
                                        </p:tgtEl>
                                      </p:cBhvr>
                                    </p:animEffect>
                                  </p:childTnLst>
                                </p:cTn>
                              </p:par>
                              <p:par>
                                <p:cTn id="209" presetID="53" presetClass="entr" presetSubtype="16" fill="hold" grpId="0" nodeType="withEffect">
                                  <p:stCondLst>
                                    <p:cond delay="750"/>
                                  </p:stCondLst>
                                  <p:childTnLst>
                                    <p:set>
                                      <p:cBhvr>
                                        <p:cTn id="210" dur="1" fill="hold">
                                          <p:stCondLst>
                                            <p:cond delay="0"/>
                                          </p:stCondLst>
                                        </p:cTn>
                                        <p:tgtEl>
                                          <p:spTgt spid="268"/>
                                        </p:tgtEl>
                                        <p:attrNameLst>
                                          <p:attrName>style.visibility</p:attrName>
                                        </p:attrNameLst>
                                      </p:cBhvr>
                                      <p:to>
                                        <p:strVal val="visible"/>
                                      </p:to>
                                    </p:set>
                                    <p:anim calcmode="lin" valueType="num">
                                      <p:cBhvr>
                                        <p:cTn id="211" dur="750" fill="hold"/>
                                        <p:tgtEl>
                                          <p:spTgt spid="268"/>
                                        </p:tgtEl>
                                        <p:attrNameLst>
                                          <p:attrName>ppt_w</p:attrName>
                                        </p:attrNameLst>
                                      </p:cBhvr>
                                      <p:tavLst>
                                        <p:tav tm="0">
                                          <p:val>
                                            <p:fltVal val="0"/>
                                          </p:val>
                                        </p:tav>
                                        <p:tav tm="100000">
                                          <p:val>
                                            <p:strVal val="#ppt_w"/>
                                          </p:val>
                                        </p:tav>
                                      </p:tavLst>
                                    </p:anim>
                                    <p:anim calcmode="lin" valueType="num">
                                      <p:cBhvr>
                                        <p:cTn id="212" dur="750" fill="hold"/>
                                        <p:tgtEl>
                                          <p:spTgt spid="268"/>
                                        </p:tgtEl>
                                        <p:attrNameLst>
                                          <p:attrName>ppt_h</p:attrName>
                                        </p:attrNameLst>
                                      </p:cBhvr>
                                      <p:tavLst>
                                        <p:tav tm="0">
                                          <p:val>
                                            <p:fltVal val="0"/>
                                          </p:val>
                                        </p:tav>
                                        <p:tav tm="100000">
                                          <p:val>
                                            <p:strVal val="#ppt_h"/>
                                          </p:val>
                                        </p:tav>
                                      </p:tavLst>
                                    </p:anim>
                                    <p:animEffect transition="in" filter="fade">
                                      <p:cBhvr>
                                        <p:cTn id="213" dur="750"/>
                                        <p:tgtEl>
                                          <p:spTgt spid="268"/>
                                        </p:tgtEl>
                                      </p:cBhvr>
                                    </p:animEffect>
                                  </p:childTnLst>
                                </p:cTn>
                              </p:par>
                              <p:par>
                                <p:cTn id="214" presetID="53" presetClass="entr" presetSubtype="16" fill="hold" grpId="0" nodeType="withEffect">
                                  <p:stCondLst>
                                    <p:cond delay="750"/>
                                  </p:stCondLst>
                                  <p:childTnLst>
                                    <p:set>
                                      <p:cBhvr>
                                        <p:cTn id="215" dur="1" fill="hold">
                                          <p:stCondLst>
                                            <p:cond delay="0"/>
                                          </p:stCondLst>
                                        </p:cTn>
                                        <p:tgtEl>
                                          <p:spTgt spid="241"/>
                                        </p:tgtEl>
                                        <p:attrNameLst>
                                          <p:attrName>style.visibility</p:attrName>
                                        </p:attrNameLst>
                                      </p:cBhvr>
                                      <p:to>
                                        <p:strVal val="visible"/>
                                      </p:to>
                                    </p:set>
                                    <p:anim calcmode="lin" valueType="num">
                                      <p:cBhvr>
                                        <p:cTn id="216" dur="750" fill="hold"/>
                                        <p:tgtEl>
                                          <p:spTgt spid="241"/>
                                        </p:tgtEl>
                                        <p:attrNameLst>
                                          <p:attrName>ppt_w</p:attrName>
                                        </p:attrNameLst>
                                      </p:cBhvr>
                                      <p:tavLst>
                                        <p:tav tm="0">
                                          <p:val>
                                            <p:fltVal val="0"/>
                                          </p:val>
                                        </p:tav>
                                        <p:tav tm="100000">
                                          <p:val>
                                            <p:strVal val="#ppt_w"/>
                                          </p:val>
                                        </p:tav>
                                      </p:tavLst>
                                    </p:anim>
                                    <p:anim calcmode="lin" valueType="num">
                                      <p:cBhvr>
                                        <p:cTn id="217" dur="750" fill="hold"/>
                                        <p:tgtEl>
                                          <p:spTgt spid="241"/>
                                        </p:tgtEl>
                                        <p:attrNameLst>
                                          <p:attrName>ppt_h</p:attrName>
                                        </p:attrNameLst>
                                      </p:cBhvr>
                                      <p:tavLst>
                                        <p:tav tm="0">
                                          <p:val>
                                            <p:fltVal val="0"/>
                                          </p:val>
                                        </p:tav>
                                        <p:tav tm="100000">
                                          <p:val>
                                            <p:strVal val="#ppt_h"/>
                                          </p:val>
                                        </p:tav>
                                      </p:tavLst>
                                    </p:anim>
                                    <p:animEffect transition="in" filter="fade">
                                      <p:cBhvr>
                                        <p:cTn id="218" dur="750"/>
                                        <p:tgtEl>
                                          <p:spTgt spid="241"/>
                                        </p:tgtEl>
                                      </p:cBhvr>
                                    </p:animEffect>
                                  </p:childTnLst>
                                </p:cTn>
                              </p:par>
                              <p:par>
                                <p:cTn id="219" presetID="53" presetClass="entr" presetSubtype="16" fill="hold" grpId="0" nodeType="withEffect">
                                  <p:stCondLst>
                                    <p:cond delay="750"/>
                                  </p:stCondLst>
                                  <p:childTnLst>
                                    <p:set>
                                      <p:cBhvr>
                                        <p:cTn id="220" dur="1" fill="hold">
                                          <p:stCondLst>
                                            <p:cond delay="0"/>
                                          </p:stCondLst>
                                        </p:cTn>
                                        <p:tgtEl>
                                          <p:spTgt spid="235"/>
                                        </p:tgtEl>
                                        <p:attrNameLst>
                                          <p:attrName>style.visibility</p:attrName>
                                        </p:attrNameLst>
                                      </p:cBhvr>
                                      <p:to>
                                        <p:strVal val="visible"/>
                                      </p:to>
                                    </p:set>
                                    <p:anim calcmode="lin" valueType="num">
                                      <p:cBhvr>
                                        <p:cTn id="221" dur="750" fill="hold"/>
                                        <p:tgtEl>
                                          <p:spTgt spid="235"/>
                                        </p:tgtEl>
                                        <p:attrNameLst>
                                          <p:attrName>ppt_w</p:attrName>
                                        </p:attrNameLst>
                                      </p:cBhvr>
                                      <p:tavLst>
                                        <p:tav tm="0">
                                          <p:val>
                                            <p:fltVal val="0"/>
                                          </p:val>
                                        </p:tav>
                                        <p:tav tm="100000">
                                          <p:val>
                                            <p:strVal val="#ppt_w"/>
                                          </p:val>
                                        </p:tav>
                                      </p:tavLst>
                                    </p:anim>
                                    <p:anim calcmode="lin" valueType="num">
                                      <p:cBhvr>
                                        <p:cTn id="222" dur="750" fill="hold"/>
                                        <p:tgtEl>
                                          <p:spTgt spid="235"/>
                                        </p:tgtEl>
                                        <p:attrNameLst>
                                          <p:attrName>ppt_h</p:attrName>
                                        </p:attrNameLst>
                                      </p:cBhvr>
                                      <p:tavLst>
                                        <p:tav tm="0">
                                          <p:val>
                                            <p:fltVal val="0"/>
                                          </p:val>
                                        </p:tav>
                                        <p:tav tm="100000">
                                          <p:val>
                                            <p:strVal val="#ppt_h"/>
                                          </p:val>
                                        </p:tav>
                                      </p:tavLst>
                                    </p:anim>
                                    <p:animEffect transition="in" filter="fade">
                                      <p:cBhvr>
                                        <p:cTn id="223" dur="750"/>
                                        <p:tgtEl>
                                          <p:spTgt spid="235"/>
                                        </p:tgtEl>
                                      </p:cBhvr>
                                    </p:animEffect>
                                  </p:childTnLst>
                                </p:cTn>
                              </p:par>
                              <p:par>
                                <p:cTn id="224" presetID="53" presetClass="entr" presetSubtype="16" fill="hold" grpId="0" nodeType="withEffect">
                                  <p:stCondLst>
                                    <p:cond delay="750"/>
                                  </p:stCondLst>
                                  <p:childTnLst>
                                    <p:set>
                                      <p:cBhvr>
                                        <p:cTn id="225" dur="1" fill="hold">
                                          <p:stCondLst>
                                            <p:cond delay="0"/>
                                          </p:stCondLst>
                                        </p:cTn>
                                        <p:tgtEl>
                                          <p:spTgt spid="255"/>
                                        </p:tgtEl>
                                        <p:attrNameLst>
                                          <p:attrName>style.visibility</p:attrName>
                                        </p:attrNameLst>
                                      </p:cBhvr>
                                      <p:to>
                                        <p:strVal val="visible"/>
                                      </p:to>
                                    </p:set>
                                    <p:anim calcmode="lin" valueType="num">
                                      <p:cBhvr>
                                        <p:cTn id="226" dur="750" fill="hold"/>
                                        <p:tgtEl>
                                          <p:spTgt spid="255"/>
                                        </p:tgtEl>
                                        <p:attrNameLst>
                                          <p:attrName>ppt_w</p:attrName>
                                        </p:attrNameLst>
                                      </p:cBhvr>
                                      <p:tavLst>
                                        <p:tav tm="0">
                                          <p:val>
                                            <p:fltVal val="0"/>
                                          </p:val>
                                        </p:tav>
                                        <p:tav tm="100000">
                                          <p:val>
                                            <p:strVal val="#ppt_w"/>
                                          </p:val>
                                        </p:tav>
                                      </p:tavLst>
                                    </p:anim>
                                    <p:anim calcmode="lin" valueType="num">
                                      <p:cBhvr>
                                        <p:cTn id="227" dur="750" fill="hold"/>
                                        <p:tgtEl>
                                          <p:spTgt spid="255"/>
                                        </p:tgtEl>
                                        <p:attrNameLst>
                                          <p:attrName>ppt_h</p:attrName>
                                        </p:attrNameLst>
                                      </p:cBhvr>
                                      <p:tavLst>
                                        <p:tav tm="0">
                                          <p:val>
                                            <p:fltVal val="0"/>
                                          </p:val>
                                        </p:tav>
                                        <p:tav tm="100000">
                                          <p:val>
                                            <p:strVal val="#ppt_h"/>
                                          </p:val>
                                        </p:tav>
                                      </p:tavLst>
                                    </p:anim>
                                    <p:animEffect transition="in" filter="fade">
                                      <p:cBhvr>
                                        <p:cTn id="228" dur="750"/>
                                        <p:tgtEl>
                                          <p:spTgt spid="255"/>
                                        </p:tgtEl>
                                      </p:cBhvr>
                                    </p:animEffect>
                                  </p:childTnLst>
                                </p:cTn>
                              </p:par>
                              <p:par>
                                <p:cTn id="229" presetID="53" presetClass="entr" presetSubtype="16" fill="hold" grpId="0" nodeType="withEffect">
                                  <p:stCondLst>
                                    <p:cond delay="750"/>
                                  </p:stCondLst>
                                  <p:childTnLst>
                                    <p:set>
                                      <p:cBhvr>
                                        <p:cTn id="230" dur="1" fill="hold">
                                          <p:stCondLst>
                                            <p:cond delay="0"/>
                                          </p:stCondLst>
                                        </p:cTn>
                                        <p:tgtEl>
                                          <p:spTgt spid="256"/>
                                        </p:tgtEl>
                                        <p:attrNameLst>
                                          <p:attrName>style.visibility</p:attrName>
                                        </p:attrNameLst>
                                      </p:cBhvr>
                                      <p:to>
                                        <p:strVal val="visible"/>
                                      </p:to>
                                    </p:set>
                                    <p:anim calcmode="lin" valueType="num">
                                      <p:cBhvr>
                                        <p:cTn id="231" dur="750" fill="hold"/>
                                        <p:tgtEl>
                                          <p:spTgt spid="256"/>
                                        </p:tgtEl>
                                        <p:attrNameLst>
                                          <p:attrName>ppt_w</p:attrName>
                                        </p:attrNameLst>
                                      </p:cBhvr>
                                      <p:tavLst>
                                        <p:tav tm="0">
                                          <p:val>
                                            <p:fltVal val="0"/>
                                          </p:val>
                                        </p:tav>
                                        <p:tav tm="100000">
                                          <p:val>
                                            <p:strVal val="#ppt_w"/>
                                          </p:val>
                                        </p:tav>
                                      </p:tavLst>
                                    </p:anim>
                                    <p:anim calcmode="lin" valueType="num">
                                      <p:cBhvr>
                                        <p:cTn id="232" dur="750" fill="hold"/>
                                        <p:tgtEl>
                                          <p:spTgt spid="256"/>
                                        </p:tgtEl>
                                        <p:attrNameLst>
                                          <p:attrName>ppt_h</p:attrName>
                                        </p:attrNameLst>
                                      </p:cBhvr>
                                      <p:tavLst>
                                        <p:tav tm="0">
                                          <p:val>
                                            <p:fltVal val="0"/>
                                          </p:val>
                                        </p:tav>
                                        <p:tav tm="100000">
                                          <p:val>
                                            <p:strVal val="#ppt_h"/>
                                          </p:val>
                                        </p:tav>
                                      </p:tavLst>
                                    </p:anim>
                                    <p:animEffect transition="in" filter="fade">
                                      <p:cBhvr>
                                        <p:cTn id="233" dur="750"/>
                                        <p:tgtEl>
                                          <p:spTgt spid="256"/>
                                        </p:tgtEl>
                                      </p:cBhvr>
                                    </p:animEffect>
                                  </p:childTnLst>
                                </p:cTn>
                              </p:par>
                              <p:par>
                                <p:cTn id="234" presetID="53" presetClass="entr" presetSubtype="16" fill="hold" grpId="0" nodeType="withEffect">
                                  <p:stCondLst>
                                    <p:cond delay="750"/>
                                  </p:stCondLst>
                                  <p:childTnLst>
                                    <p:set>
                                      <p:cBhvr>
                                        <p:cTn id="235" dur="1" fill="hold">
                                          <p:stCondLst>
                                            <p:cond delay="0"/>
                                          </p:stCondLst>
                                        </p:cTn>
                                        <p:tgtEl>
                                          <p:spTgt spid="251"/>
                                        </p:tgtEl>
                                        <p:attrNameLst>
                                          <p:attrName>style.visibility</p:attrName>
                                        </p:attrNameLst>
                                      </p:cBhvr>
                                      <p:to>
                                        <p:strVal val="visible"/>
                                      </p:to>
                                    </p:set>
                                    <p:anim calcmode="lin" valueType="num">
                                      <p:cBhvr>
                                        <p:cTn id="236" dur="750" fill="hold"/>
                                        <p:tgtEl>
                                          <p:spTgt spid="251"/>
                                        </p:tgtEl>
                                        <p:attrNameLst>
                                          <p:attrName>ppt_w</p:attrName>
                                        </p:attrNameLst>
                                      </p:cBhvr>
                                      <p:tavLst>
                                        <p:tav tm="0">
                                          <p:val>
                                            <p:fltVal val="0"/>
                                          </p:val>
                                        </p:tav>
                                        <p:tav tm="100000">
                                          <p:val>
                                            <p:strVal val="#ppt_w"/>
                                          </p:val>
                                        </p:tav>
                                      </p:tavLst>
                                    </p:anim>
                                    <p:anim calcmode="lin" valueType="num">
                                      <p:cBhvr>
                                        <p:cTn id="237" dur="750" fill="hold"/>
                                        <p:tgtEl>
                                          <p:spTgt spid="251"/>
                                        </p:tgtEl>
                                        <p:attrNameLst>
                                          <p:attrName>ppt_h</p:attrName>
                                        </p:attrNameLst>
                                      </p:cBhvr>
                                      <p:tavLst>
                                        <p:tav tm="0">
                                          <p:val>
                                            <p:fltVal val="0"/>
                                          </p:val>
                                        </p:tav>
                                        <p:tav tm="100000">
                                          <p:val>
                                            <p:strVal val="#ppt_h"/>
                                          </p:val>
                                        </p:tav>
                                      </p:tavLst>
                                    </p:anim>
                                    <p:animEffect transition="in" filter="fade">
                                      <p:cBhvr>
                                        <p:cTn id="238" dur="750"/>
                                        <p:tgtEl>
                                          <p:spTgt spid="251"/>
                                        </p:tgtEl>
                                      </p:cBhvr>
                                    </p:animEffect>
                                  </p:childTnLst>
                                </p:cTn>
                              </p:par>
                              <p:par>
                                <p:cTn id="239" presetID="53" presetClass="entr" presetSubtype="16" fill="hold" grpId="0" nodeType="withEffect">
                                  <p:stCondLst>
                                    <p:cond delay="750"/>
                                  </p:stCondLst>
                                  <p:childTnLst>
                                    <p:set>
                                      <p:cBhvr>
                                        <p:cTn id="240" dur="1" fill="hold">
                                          <p:stCondLst>
                                            <p:cond delay="0"/>
                                          </p:stCondLst>
                                        </p:cTn>
                                        <p:tgtEl>
                                          <p:spTgt spid="243"/>
                                        </p:tgtEl>
                                        <p:attrNameLst>
                                          <p:attrName>style.visibility</p:attrName>
                                        </p:attrNameLst>
                                      </p:cBhvr>
                                      <p:to>
                                        <p:strVal val="visible"/>
                                      </p:to>
                                    </p:set>
                                    <p:anim calcmode="lin" valueType="num">
                                      <p:cBhvr>
                                        <p:cTn id="241" dur="750" fill="hold"/>
                                        <p:tgtEl>
                                          <p:spTgt spid="243"/>
                                        </p:tgtEl>
                                        <p:attrNameLst>
                                          <p:attrName>ppt_w</p:attrName>
                                        </p:attrNameLst>
                                      </p:cBhvr>
                                      <p:tavLst>
                                        <p:tav tm="0">
                                          <p:val>
                                            <p:fltVal val="0"/>
                                          </p:val>
                                        </p:tav>
                                        <p:tav tm="100000">
                                          <p:val>
                                            <p:strVal val="#ppt_w"/>
                                          </p:val>
                                        </p:tav>
                                      </p:tavLst>
                                    </p:anim>
                                    <p:anim calcmode="lin" valueType="num">
                                      <p:cBhvr>
                                        <p:cTn id="242" dur="750" fill="hold"/>
                                        <p:tgtEl>
                                          <p:spTgt spid="243"/>
                                        </p:tgtEl>
                                        <p:attrNameLst>
                                          <p:attrName>ppt_h</p:attrName>
                                        </p:attrNameLst>
                                      </p:cBhvr>
                                      <p:tavLst>
                                        <p:tav tm="0">
                                          <p:val>
                                            <p:fltVal val="0"/>
                                          </p:val>
                                        </p:tav>
                                        <p:tav tm="100000">
                                          <p:val>
                                            <p:strVal val="#ppt_h"/>
                                          </p:val>
                                        </p:tav>
                                      </p:tavLst>
                                    </p:anim>
                                    <p:animEffect transition="in" filter="fade">
                                      <p:cBhvr>
                                        <p:cTn id="243" dur="750"/>
                                        <p:tgtEl>
                                          <p:spTgt spid="243"/>
                                        </p:tgtEl>
                                      </p:cBhvr>
                                    </p:animEffect>
                                  </p:childTnLst>
                                </p:cTn>
                              </p:par>
                              <p:par>
                                <p:cTn id="244" presetID="53" presetClass="entr" presetSubtype="16" fill="hold" grpId="0" nodeType="withEffect">
                                  <p:stCondLst>
                                    <p:cond delay="750"/>
                                  </p:stCondLst>
                                  <p:childTnLst>
                                    <p:set>
                                      <p:cBhvr>
                                        <p:cTn id="245" dur="1" fill="hold">
                                          <p:stCondLst>
                                            <p:cond delay="0"/>
                                          </p:stCondLst>
                                        </p:cTn>
                                        <p:tgtEl>
                                          <p:spTgt spid="244"/>
                                        </p:tgtEl>
                                        <p:attrNameLst>
                                          <p:attrName>style.visibility</p:attrName>
                                        </p:attrNameLst>
                                      </p:cBhvr>
                                      <p:to>
                                        <p:strVal val="visible"/>
                                      </p:to>
                                    </p:set>
                                    <p:anim calcmode="lin" valueType="num">
                                      <p:cBhvr>
                                        <p:cTn id="246" dur="750" fill="hold"/>
                                        <p:tgtEl>
                                          <p:spTgt spid="244"/>
                                        </p:tgtEl>
                                        <p:attrNameLst>
                                          <p:attrName>ppt_w</p:attrName>
                                        </p:attrNameLst>
                                      </p:cBhvr>
                                      <p:tavLst>
                                        <p:tav tm="0">
                                          <p:val>
                                            <p:fltVal val="0"/>
                                          </p:val>
                                        </p:tav>
                                        <p:tav tm="100000">
                                          <p:val>
                                            <p:strVal val="#ppt_w"/>
                                          </p:val>
                                        </p:tav>
                                      </p:tavLst>
                                    </p:anim>
                                    <p:anim calcmode="lin" valueType="num">
                                      <p:cBhvr>
                                        <p:cTn id="247" dur="750" fill="hold"/>
                                        <p:tgtEl>
                                          <p:spTgt spid="244"/>
                                        </p:tgtEl>
                                        <p:attrNameLst>
                                          <p:attrName>ppt_h</p:attrName>
                                        </p:attrNameLst>
                                      </p:cBhvr>
                                      <p:tavLst>
                                        <p:tav tm="0">
                                          <p:val>
                                            <p:fltVal val="0"/>
                                          </p:val>
                                        </p:tav>
                                        <p:tav tm="100000">
                                          <p:val>
                                            <p:strVal val="#ppt_h"/>
                                          </p:val>
                                        </p:tav>
                                      </p:tavLst>
                                    </p:anim>
                                    <p:animEffect transition="in" filter="fade">
                                      <p:cBhvr>
                                        <p:cTn id="248" dur="750"/>
                                        <p:tgtEl>
                                          <p:spTgt spid="244"/>
                                        </p:tgtEl>
                                      </p:cBhvr>
                                    </p:animEffect>
                                  </p:childTnLst>
                                </p:cTn>
                              </p:par>
                              <p:par>
                                <p:cTn id="249" presetID="53" presetClass="entr" presetSubtype="16" fill="hold" grpId="0" nodeType="withEffect">
                                  <p:stCondLst>
                                    <p:cond delay="750"/>
                                  </p:stCondLst>
                                  <p:childTnLst>
                                    <p:set>
                                      <p:cBhvr>
                                        <p:cTn id="250" dur="1" fill="hold">
                                          <p:stCondLst>
                                            <p:cond delay="0"/>
                                          </p:stCondLst>
                                        </p:cTn>
                                        <p:tgtEl>
                                          <p:spTgt spid="266"/>
                                        </p:tgtEl>
                                        <p:attrNameLst>
                                          <p:attrName>style.visibility</p:attrName>
                                        </p:attrNameLst>
                                      </p:cBhvr>
                                      <p:to>
                                        <p:strVal val="visible"/>
                                      </p:to>
                                    </p:set>
                                    <p:anim calcmode="lin" valueType="num">
                                      <p:cBhvr>
                                        <p:cTn id="251" dur="750" fill="hold"/>
                                        <p:tgtEl>
                                          <p:spTgt spid="266"/>
                                        </p:tgtEl>
                                        <p:attrNameLst>
                                          <p:attrName>ppt_w</p:attrName>
                                        </p:attrNameLst>
                                      </p:cBhvr>
                                      <p:tavLst>
                                        <p:tav tm="0">
                                          <p:val>
                                            <p:fltVal val="0"/>
                                          </p:val>
                                        </p:tav>
                                        <p:tav tm="100000">
                                          <p:val>
                                            <p:strVal val="#ppt_w"/>
                                          </p:val>
                                        </p:tav>
                                      </p:tavLst>
                                    </p:anim>
                                    <p:anim calcmode="lin" valueType="num">
                                      <p:cBhvr>
                                        <p:cTn id="252" dur="750" fill="hold"/>
                                        <p:tgtEl>
                                          <p:spTgt spid="266"/>
                                        </p:tgtEl>
                                        <p:attrNameLst>
                                          <p:attrName>ppt_h</p:attrName>
                                        </p:attrNameLst>
                                      </p:cBhvr>
                                      <p:tavLst>
                                        <p:tav tm="0">
                                          <p:val>
                                            <p:fltVal val="0"/>
                                          </p:val>
                                        </p:tav>
                                        <p:tav tm="100000">
                                          <p:val>
                                            <p:strVal val="#ppt_h"/>
                                          </p:val>
                                        </p:tav>
                                      </p:tavLst>
                                    </p:anim>
                                    <p:animEffect transition="in" filter="fade">
                                      <p:cBhvr>
                                        <p:cTn id="253" dur="750"/>
                                        <p:tgtEl>
                                          <p:spTgt spid="266"/>
                                        </p:tgtEl>
                                      </p:cBhvr>
                                    </p:animEffect>
                                  </p:childTnLst>
                                </p:cTn>
                              </p:par>
                              <p:par>
                                <p:cTn id="254" presetID="53" presetClass="entr" presetSubtype="16" fill="hold" grpId="0" nodeType="withEffect">
                                  <p:stCondLst>
                                    <p:cond delay="750"/>
                                  </p:stCondLst>
                                  <p:childTnLst>
                                    <p:set>
                                      <p:cBhvr>
                                        <p:cTn id="255" dur="1" fill="hold">
                                          <p:stCondLst>
                                            <p:cond delay="0"/>
                                          </p:stCondLst>
                                        </p:cTn>
                                        <p:tgtEl>
                                          <p:spTgt spid="267"/>
                                        </p:tgtEl>
                                        <p:attrNameLst>
                                          <p:attrName>style.visibility</p:attrName>
                                        </p:attrNameLst>
                                      </p:cBhvr>
                                      <p:to>
                                        <p:strVal val="visible"/>
                                      </p:to>
                                    </p:set>
                                    <p:anim calcmode="lin" valueType="num">
                                      <p:cBhvr>
                                        <p:cTn id="256" dur="750" fill="hold"/>
                                        <p:tgtEl>
                                          <p:spTgt spid="267"/>
                                        </p:tgtEl>
                                        <p:attrNameLst>
                                          <p:attrName>ppt_w</p:attrName>
                                        </p:attrNameLst>
                                      </p:cBhvr>
                                      <p:tavLst>
                                        <p:tav tm="0">
                                          <p:val>
                                            <p:fltVal val="0"/>
                                          </p:val>
                                        </p:tav>
                                        <p:tav tm="100000">
                                          <p:val>
                                            <p:strVal val="#ppt_w"/>
                                          </p:val>
                                        </p:tav>
                                      </p:tavLst>
                                    </p:anim>
                                    <p:anim calcmode="lin" valueType="num">
                                      <p:cBhvr>
                                        <p:cTn id="257" dur="750" fill="hold"/>
                                        <p:tgtEl>
                                          <p:spTgt spid="267"/>
                                        </p:tgtEl>
                                        <p:attrNameLst>
                                          <p:attrName>ppt_h</p:attrName>
                                        </p:attrNameLst>
                                      </p:cBhvr>
                                      <p:tavLst>
                                        <p:tav tm="0">
                                          <p:val>
                                            <p:fltVal val="0"/>
                                          </p:val>
                                        </p:tav>
                                        <p:tav tm="100000">
                                          <p:val>
                                            <p:strVal val="#ppt_h"/>
                                          </p:val>
                                        </p:tav>
                                      </p:tavLst>
                                    </p:anim>
                                    <p:animEffect transition="in" filter="fade">
                                      <p:cBhvr>
                                        <p:cTn id="258" dur="750"/>
                                        <p:tgtEl>
                                          <p:spTgt spid="267"/>
                                        </p:tgtEl>
                                      </p:cBhvr>
                                    </p:animEffect>
                                  </p:childTnLst>
                                </p:cTn>
                              </p:par>
                              <p:par>
                                <p:cTn id="259" presetID="10" presetClass="entr" presetSubtype="0" fill="hold" nodeType="withEffect">
                                  <p:stCondLst>
                                    <p:cond delay="500"/>
                                  </p:stCondLst>
                                  <p:childTnLst>
                                    <p:set>
                                      <p:cBhvr>
                                        <p:cTn id="260" dur="1" fill="hold">
                                          <p:stCondLst>
                                            <p:cond delay="0"/>
                                          </p:stCondLst>
                                        </p:cTn>
                                        <p:tgtEl>
                                          <p:spTgt spid="62"/>
                                        </p:tgtEl>
                                        <p:attrNameLst>
                                          <p:attrName>style.visibility</p:attrName>
                                        </p:attrNameLst>
                                      </p:cBhvr>
                                      <p:to>
                                        <p:strVal val="visible"/>
                                      </p:to>
                                    </p:set>
                                    <p:animEffect transition="in" filter="fade">
                                      <p:cBhvr>
                                        <p:cTn id="261" dur="500"/>
                                        <p:tgtEl>
                                          <p:spTgt spid="62"/>
                                        </p:tgtEl>
                                      </p:cBhvr>
                                    </p:animEffect>
                                  </p:childTnLst>
                                </p:cTn>
                              </p:par>
                              <p:par>
                                <p:cTn id="262" presetID="64" presetClass="path" presetSubtype="0" decel="30000" fill="hold" nodeType="withEffect">
                                  <p:stCondLst>
                                    <p:cond delay="500"/>
                                  </p:stCondLst>
                                  <p:childTnLst>
                                    <p:animMotion origin="layout" path="M 2.29167E-6 0.03889 L 2.29167E-6 -0.07176 " pathEditMode="relative" rAng="0" ptsTypes="AA">
                                      <p:cBhvr>
                                        <p:cTn id="263" dur="750" spd="-100000" fill="hold"/>
                                        <p:tgtEl>
                                          <p:spTgt spid="62"/>
                                        </p:tgtEl>
                                        <p:attrNameLst>
                                          <p:attrName>ppt_x</p:attrName>
                                          <p:attrName>ppt_y</p:attrName>
                                        </p:attrNameLst>
                                      </p:cBhvr>
                                      <p:rCtr x="0" y="-5532"/>
                                    </p:animMotion>
                                  </p:childTnLst>
                                </p:cTn>
                              </p:par>
                              <p:par>
                                <p:cTn id="264" presetID="64" presetClass="path" presetSubtype="0" accel="30000" decel="30000" fill="hold" nodeType="withEffect">
                                  <p:stCondLst>
                                    <p:cond delay="1250"/>
                                  </p:stCondLst>
                                  <p:childTnLst>
                                    <p:animMotion origin="layout" path="M 3.95833E-6 0.03842 L 3.95833E-6 2.96296E-6 " pathEditMode="relative" rAng="0" ptsTypes="AA">
                                      <p:cBhvr>
                                        <p:cTn id="265" dur="750" fill="hold"/>
                                        <p:tgtEl>
                                          <p:spTgt spid="62"/>
                                        </p:tgtEl>
                                        <p:attrNameLst>
                                          <p:attrName>ppt_x</p:attrName>
                                          <p:attrName>ppt_y</p:attrName>
                                        </p:attrNameLst>
                                      </p:cBhvr>
                                      <p:rCtr x="0" y="-1921"/>
                                    </p:animMotion>
                                  </p:childTnLst>
                                </p:cTn>
                              </p:par>
                              <p:par>
                                <p:cTn id="266" presetID="53" presetClass="entr" presetSubtype="16" fill="hold" nodeType="withEffect">
                                  <p:stCondLst>
                                    <p:cond delay="1250"/>
                                  </p:stCondLst>
                                  <p:childTnLst>
                                    <p:set>
                                      <p:cBhvr>
                                        <p:cTn id="267" dur="1" fill="hold">
                                          <p:stCondLst>
                                            <p:cond delay="0"/>
                                          </p:stCondLst>
                                        </p:cTn>
                                        <p:tgtEl>
                                          <p:spTgt spid="118"/>
                                        </p:tgtEl>
                                        <p:attrNameLst>
                                          <p:attrName>style.visibility</p:attrName>
                                        </p:attrNameLst>
                                      </p:cBhvr>
                                      <p:to>
                                        <p:strVal val="visible"/>
                                      </p:to>
                                    </p:set>
                                    <p:anim calcmode="lin" valueType="num">
                                      <p:cBhvr>
                                        <p:cTn id="268" dur="750" fill="hold"/>
                                        <p:tgtEl>
                                          <p:spTgt spid="118"/>
                                        </p:tgtEl>
                                        <p:attrNameLst>
                                          <p:attrName>ppt_w</p:attrName>
                                        </p:attrNameLst>
                                      </p:cBhvr>
                                      <p:tavLst>
                                        <p:tav tm="0">
                                          <p:val>
                                            <p:fltVal val="0"/>
                                          </p:val>
                                        </p:tav>
                                        <p:tav tm="100000">
                                          <p:val>
                                            <p:strVal val="#ppt_w"/>
                                          </p:val>
                                        </p:tav>
                                      </p:tavLst>
                                    </p:anim>
                                    <p:anim calcmode="lin" valueType="num">
                                      <p:cBhvr>
                                        <p:cTn id="269" dur="750" fill="hold"/>
                                        <p:tgtEl>
                                          <p:spTgt spid="118"/>
                                        </p:tgtEl>
                                        <p:attrNameLst>
                                          <p:attrName>ppt_h</p:attrName>
                                        </p:attrNameLst>
                                      </p:cBhvr>
                                      <p:tavLst>
                                        <p:tav tm="0">
                                          <p:val>
                                            <p:fltVal val="0"/>
                                          </p:val>
                                        </p:tav>
                                        <p:tav tm="100000">
                                          <p:val>
                                            <p:strVal val="#ppt_h"/>
                                          </p:val>
                                        </p:tav>
                                      </p:tavLst>
                                    </p:anim>
                                    <p:animEffect transition="in" filter="fade">
                                      <p:cBhvr>
                                        <p:cTn id="270" dur="75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animBg="1"/>
      <p:bldP spid="235" grpId="0" animBg="1"/>
      <p:bldP spid="241" grpId="0" animBg="1"/>
      <p:bldP spid="242" grpId="0" animBg="1"/>
      <p:bldP spid="250" grpId="0" animBg="1"/>
      <p:bldP spid="251" grpId="0" animBg="1"/>
      <p:bldP spid="252" grpId="0" animBg="1"/>
      <p:bldP spid="253" grpId="0" animBg="1"/>
      <p:bldP spid="255" grpId="0" animBg="1"/>
      <p:bldP spid="256" grpId="0" animBg="1"/>
      <p:bldP spid="257" grpId="0" animBg="1"/>
      <p:bldP spid="258" grpId="0" animBg="1"/>
      <p:bldP spid="264" grpId="0" animBg="1"/>
      <p:bldP spid="265" grpId="0" animBg="1"/>
      <p:bldP spid="266" grpId="0" animBg="1"/>
      <p:bldP spid="267" grpId="0" animBg="1"/>
      <p:bldP spid="268" grpId="0" animBg="1"/>
      <p:bldP spid="269" grpId="0" animBg="1"/>
      <p:bldP spid="234" grpId="0" animBg="1"/>
      <p:bldP spid="243" grpId="0" animBg="1"/>
      <p:bldP spid="244" grpId="0" animBg="1"/>
      <p:bldP spid="271" grpId="0" animBg="1"/>
      <p:bldP spid="236" grpId="0" animBg="1"/>
      <p:bldP spid="237" grpId="0" animBg="1"/>
      <p:bldP spid="238" grpId="0" animBg="1"/>
      <p:bldP spid="254" grpId="0" animBg="1"/>
      <p:bldP spid="259" grpId="0" animBg="1"/>
      <p:bldP spid="260" grpId="0" animBg="1"/>
      <p:bldP spid="261" grpId="0" animBg="1"/>
      <p:bldP spid="262" grpId="0" animBg="1"/>
      <p:bldP spid="270" grpId="0" animBg="1"/>
      <p:bldP spid="51" grpId="0"/>
      <p:bldP spid="53" grpId="0"/>
      <p:bldP spid="6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5</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523092" y="244017"/>
            <a:ext cx="6130212" cy="954107"/>
          </a:xfrm>
          <a:prstGeom prst="rect">
            <a:avLst/>
          </a:prstGeom>
          <a:noFill/>
        </p:spPr>
        <p:txBody>
          <a:bodyPr wrap="square" rtlCol="0">
            <a:spAutoFit/>
          </a:bodyPr>
          <a:lstStyle/>
          <a:p>
            <a:pPr marL="457200" indent="-457200">
              <a:buFont typeface="Wingdings" panose="05000000000000000000" pitchFamily="2" charset="2"/>
              <a:buChar char="Ø"/>
            </a:pPr>
            <a:r>
              <a:rPr lang="en-US" altLang="zh-CN" sz="2800" dirty="0"/>
              <a:t>Project control framework </a:t>
            </a:r>
          </a:p>
          <a:p>
            <a:pPr marL="457200" indent="-457200">
              <a:buFont typeface="Wingdings" panose="05000000000000000000" pitchFamily="2" charset="2"/>
              <a:buChar char="Ø"/>
            </a:pPr>
            <a:r>
              <a:rPr lang="en-US" altLang="zh-CN" sz="2800" dirty="0"/>
              <a:t>Data Collection</a:t>
            </a:r>
            <a:endParaRPr lang="zh-CN" altLang="zh-CN" sz="2800" dirty="0"/>
          </a:p>
        </p:txBody>
      </p:sp>
      <p:pic>
        <p:nvPicPr>
          <p:cNvPr id="7" name="图片 6">
            <a:extLst>
              <a:ext uri="{FF2B5EF4-FFF2-40B4-BE49-F238E27FC236}">
                <a16:creationId xmlns:a16="http://schemas.microsoft.com/office/drawing/2014/main" xmlns="" id="{1F8A6090-EDEE-46EC-95A9-519164DDB6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488" y="1500327"/>
            <a:ext cx="2052360" cy="4908670"/>
          </a:xfrm>
          <a:prstGeom prst="rect">
            <a:avLst/>
          </a:prstGeom>
        </p:spPr>
      </p:pic>
      <p:pic>
        <p:nvPicPr>
          <p:cNvPr id="8" name="图片 7">
            <a:extLst>
              <a:ext uri="{FF2B5EF4-FFF2-40B4-BE49-F238E27FC236}">
                <a16:creationId xmlns:a16="http://schemas.microsoft.com/office/drawing/2014/main" xmlns="" id="{63BEF969-0044-4674-A849-C7700266A02D}"/>
              </a:ext>
            </a:extLst>
          </p:cNvPr>
          <p:cNvPicPr>
            <a:picLocks noChangeAspect="1"/>
          </p:cNvPicPr>
          <p:nvPr/>
        </p:nvPicPr>
        <p:blipFill>
          <a:blip r:embed="rId4"/>
          <a:stretch>
            <a:fillRect/>
          </a:stretch>
        </p:blipFill>
        <p:spPr>
          <a:xfrm>
            <a:off x="7877547" y="573977"/>
            <a:ext cx="4108739" cy="3311743"/>
          </a:xfrm>
          <a:prstGeom prst="rect">
            <a:avLst/>
          </a:prstGeom>
          <a:ln>
            <a:noFill/>
          </a:ln>
          <a:effectLst>
            <a:outerShdw blurRad="190500" algn="tl" rotWithShape="0">
              <a:srgbClr val="000000">
                <a:alpha val="70000"/>
              </a:srgbClr>
            </a:outerShdw>
          </a:effectLst>
        </p:spPr>
      </p:pic>
      <p:pic>
        <p:nvPicPr>
          <p:cNvPr id="9" name="图片 8">
            <a:extLst>
              <a:ext uri="{FF2B5EF4-FFF2-40B4-BE49-F238E27FC236}">
                <a16:creationId xmlns:a16="http://schemas.microsoft.com/office/drawing/2014/main" xmlns="" id="{980D2C13-3609-4766-A490-305B4B6243AA}"/>
              </a:ext>
            </a:extLst>
          </p:cNvPr>
          <p:cNvPicPr>
            <a:picLocks noChangeAspect="1"/>
          </p:cNvPicPr>
          <p:nvPr/>
        </p:nvPicPr>
        <p:blipFill>
          <a:blip r:embed="rId5"/>
          <a:stretch>
            <a:fillRect/>
          </a:stretch>
        </p:blipFill>
        <p:spPr>
          <a:xfrm>
            <a:off x="8004162" y="4148021"/>
            <a:ext cx="3855508" cy="2598385"/>
          </a:xfrm>
          <a:prstGeom prst="rect">
            <a:avLst/>
          </a:prstGeom>
          <a:ln>
            <a:noFill/>
          </a:ln>
          <a:effectLst>
            <a:outerShdw blurRad="190500" algn="tl" rotWithShape="0">
              <a:srgbClr val="000000">
                <a:alpha val="70000"/>
              </a:srgbClr>
            </a:outerShdw>
          </a:effectLst>
        </p:spPr>
      </p:pic>
      <p:sp>
        <p:nvSpPr>
          <p:cNvPr id="5" name="矩形 4">
            <a:extLst>
              <a:ext uri="{FF2B5EF4-FFF2-40B4-BE49-F238E27FC236}">
                <a16:creationId xmlns:a16="http://schemas.microsoft.com/office/drawing/2014/main" xmlns="" id="{5B61951D-7BA7-4773-823C-5947BC218148}"/>
              </a:ext>
            </a:extLst>
          </p:cNvPr>
          <p:cNvSpPr/>
          <p:nvPr/>
        </p:nvSpPr>
        <p:spPr>
          <a:xfrm>
            <a:off x="3309220" y="4824581"/>
            <a:ext cx="4284955" cy="923330"/>
          </a:xfrm>
          <a:prstGeom prst="rect">
            <a:avLst/>
          </a:prstGeom>
        </p:spPr>
        <p:txBody>
          <a:bodyPr wrap="square">
            <a:spAutoFit/>
          </a:bodyPr>
          <a:lstStyle/>
          <a:p>
            <a:r>
              <a:rPr lang="en-US" altLang="zh-CN"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Every employee must confirm the risk report once a week. </a:t>
            </a:r>
          </a:p>
          <a:p>
            <a:r>
              <a:rPr lang="en-US" altLang="zh-CN"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The two simulation reports are as follows.</a:t>
            </a:r>
            <a:endParaRPr lang="zh-CN" altLang="en-US" dirty="0">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xmlns="" id="{943AD6EF-94E4-4F65-848F-3459B566922B}"/>
              </a:ext>
            </a:extLst>
          </p:cNvPr>
          <p:cNvSpPr/>
          <p:nvPr/>
        </p:nvSpPr>
        <p:spPr>
          <a:xfrm>
            <a:off x="3309220" y="2365021"/>
            <a:ext cx="3855508" cy="646331"/>
          </a:xfrm>
          <a:prstGeom prst="rect">
            <a:avLst/>
          </a:prstGeom>
        </p:spPr>
        <p:txBody>
          <a:bodyPr wrap="square">
            <a:spAutoFit/>
          </a:bodyPr>
          <a:lstStyle/>
          <a:p>
            <a:r>
              <a:rPr lang="en-US" altLang="zh-CN"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The left figure illustrates the project control cycle model</a:t>
            </a:r>
          </a:p>
        </p:txBody>
      </p:sp>
      <p:sp>
        <p:nvSpPr>
          <p:cNvPr id="10" name="KSO_Shape">
            <a:extLst>
              <a:ext uri="{FF2B5EF4-FFF2-40B4-BE49-F238E27FC236}">
                <a16:creationId xmlns:a16="http://schemas.microsoft.com/office/drawing/2014/main" xmlns="" id="{1989AE98-2444-492A-BFC6-D89C81B71452}"/>
              </a:ext>
            </a:extLst>
          </p:cNvPr>
          <p:cNvSpPr/>
          <p:nvPr/>
        </p:nvSpPr>
        <p:spPr bwMode="auto">
          <a:xfrm rot="16200000">
            <a:off x="3418786" y="3080783"/>
            <a:ext cx="336550" cy="303212"/>
          </a:xfrm>
          <a:custGeom>
            <a:avLst/>
            <a:gdLst>
              <a:gd name="T0" fmla="*/ 800579087 w 4533"/>
              <a:gd name="T1" fmla="*/ 638981931 h 4083"/>
              <a:gd name="T2" fmla="*/ 400377796 w 4533"/>
              <a:gd name="T3" fmla="*/ 0 h 4083"/>
              <a:gd name="T4" fmla="*/ 0 w 4533"/>
              <a:gd name="T5" fmla="*/ 638981931 h 4083"/>
              <a:gd name="T6" fmla="*/ 400377796 w 4533"/>
              <a:gd name="T7" fmla="*/ 79828598 h 4083"/>
              <a:gd name="T8" fmla="*/ 800579087 w 4533"/>
              <a:gd name="T9" fmla="*/ 638981931 h 4083"/>
              <a:gd name="T10" fmla="*/ 189327498 w 4533"/>
              <a:gd name="T11" fmla="*/ 719515561 h 4083"/>
              <a:gd name="T12" fmla="*/ 400731228 w 4533"/>
              <a:gd name="T13" fmla="*/ 582943437 h 4083"/>
              <a:gd name="T14" fmla="*/ 611251588 w 4533"/>
              <a:gd name="T15" fmla="*/ 719515561 h 4083"/>
              <a:gd name="T16" fmla="*/ 400731228 w 4533"/>
              <a:gd name="T17" fmla="*/ 301692373 h 4083"/>
              <a:gd name="T18" fmla="*/ 189327498 w 4533"/>
              <a:gd name="T19" fmla="*/ 719515561 h 40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33" h="4083">
                <a:moveTo>
                  <a:pt x="4533" y="3626"/>
                </a:moveTo>
                <a:lnTo>
                  <a:pt x="2267" y="0"/>
                </a:lnTo>
                <a:lnTo>
                  <a:pt x="0" y="3626"/>
                </a:lnTo>
                <a:lnTo>
                  <a:pt x="2267" y="453"/>
                </a:lnTo>
                <a:lnTo>
                  <a:pt x="4533" y="3626"/>
                </a:lnTo>
                <a:close/>
                <a:moveTo>
                  <a:pt x="1072" y="4083"/>
                </a:moveTo>
                <a:lnTo>
                  <a:pt x="2269" y="3308"/>
                </a:lnTo>
                <a:lnTo>
                  <a:pt x="3461" y="4083"/>
                </a:lnTo>
                <a:lnTo>
                  <a:pt x="2269" y="1712"/>
                </a:lnTo>
                <a:lnTo>
                  <a:pt x="1072" y="4083"/>
                </a:lnTo>
                <a:close/>
              </a:path>
            </a:pathLst>
          </a:custGeom>
          <a:solidFill>
            <a:srgbClr val="1A1D1A"/>
          </a:solidFill>
          <a:ln>
            <a:noFill/>
          </a:ln>
          <a:effectLst>
            <a:outerShdw blurRad="114300" dist="63500" dir="126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sym typeface="华文细黑" panose="02010600040101010101" pitchFamily="2" charset="-122"/>
            </a:endParaRPr>
          </a:p>
        </p:txBody>
      </p:sp>
      <p:sp>
        <p:nvSpPr>
          <p:cNvPr id="11" name="KSO_Shape">
            <a:extLst>
              <a:ext uri="{FF2B5EF4-FFF2-40B4-BE49-F238E27FC236}">
                <a16:creationId xmlns:a16="http://schemas.microsoft.com/office/drawing/2014/main" xmlns="" id="{8E5FF1EF-7DE8-4954-91CA-5BB792B07F35}"/>
              </a:ext>
            </a:extLst>
          </p:cNvPr>
          <p:cNvSpPr/>
          <p:nvPr/>
        </p:nvSpPr>
        <p:spPr bwMode="auto">
          <a:xfrm rot="5400000">
            <a:off x="6996453" y="5766228"/>
            <a:ext cx="336550" cy="303212"/>
          </a:xfrm>
          <a:custGeom>
            <a:avLst/>
            <a:gdLst>
              <a:gd name="T0" fmla="*/ 800579087 w 4533"/>
              <a:gd name="T1" fmla="*/ 638981931 h 4083"/>
              <a:gd name="T2" fmla="*/ 400377796 w 4533"/>
              <a:gd name="T3" fmla="*/ 0 h 4083"/>
              <a:gd name="T4" fmla="*/ 0 w 4533"/>
              <a:gd name="T5" fmla="*/ 638981931 h 4083"/>
              <a:gd name="T6" fmla="*/ 400377796 w 4533"/>
              <a:gd name="T7" fmla="*/ 79828598 h 4083"/>
              <a:gd name="T8" fmla="*/ 800579087 w 4533"/>
              <a:gd name="T9" fmla="*/ 638981931 h 4083"/>
              <a:gd name="T10" fmla="*/ 189327498 w 4533"/>
              <a:gd name="T11" fmla="*/ 719515561 h 4083"/>
              <a:gd name="T12" fmla="*/ 400731228 w 4533"/>
              <a:gd name="T13" fmla="*/ 582943437 h 4083"/>
              <a:gd name="T14" fmla="*/ 611251588 w 4533"/>
              <a:gd name="T15" fmla="*/ 719515561 h 4083"/>
              <a:gd name="T16" fmla="*/ 400731228 w 4533"/>
              <a:gd name="T17" fmla="*/ 301692373 h 4083"/>
              <a:gd name="T18" fmla="*/ 189327498 w 4533"/>
              <a:gd name="T19" fmla="*/ 719515561 h 40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33" h="4083">
                <a:moveTo>
                  <a:pt x="4533" y="3626"/>
                </a:moveTo>
                <a:lnTo>
                  <a:pt x="2267" y="0"/>
                </a:lnTo>
                <a:lnTo>
                  <a:pt x="0" y="3626"/>
                </a:lnTo>
                <a:lnTo>
                  <a:pt x="2267" y="453"/>
                </a:lnTo>
                <a:lnTo>
                  <a:pt x="4533" y="3626"/>
                </a:lnTo>
                <a:close/>
                <a:moveTo>
                  <a:pt x="1072" y="4083"/>
                </a:moveTo>
                <a:lnTo>
                  <a:pt x="2269" y="3308"/>
                </a:lnTo>
                <a:lnTo>
                  <a:pt x="3461" y="4083"/>
                </a:lnTo>
                <a:lnTo>
                  <a:pt x="2269" y="1712"/>
                </a:lnTo>
                <a:lnTo>
                  <a:pt x="1072" y="4083"/>
                </a:lnTo>
                <a:close/>
              </a:path>
            </a:pathLst>
          </a:custGeom>
          <a:solidFill>
            <a:srgbClr val="1A1D1A"/>
          </a:solidFill>
          <a:ln>
            <a:noFill/>
          </a:ln>
          <a:effectLst>
            <a:outerShdw blurRad="114300" dist="63500" dir="126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sym typeface="华文细黑" panose="02010600040101010101" pitchFamily="2" charset="-122"/>
            </a:endParaRPr>
          </a:p>
        </p:txBody>
      </p:sp>
    </p:spTree>
    <p:extLst>
      <p:ext uri="{BB962C8B-B14F-4D97-AF65-F5344CB8AC3E}">
        <p14:creationId xmlns:p14="http://schemas.microsoft.com/office/powerpoint/2010/main" val="2094794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3"/>
                                        </p:tgtEl>
                                        <p:attrNameLst>
                                          <p:attrName>ppt_x</p:attrName>
                                          <p:attrName>ppt_y</p:attrName>
                                        </p:attrNameLst>
                                      </p:cBhvr>
                                      <p:rCtr x="1680" y="2199"/>
                                    </p:animMotion>
                                  </p:childTnLst>
                                </p:cTn>
                              </p:par>
                              <p:par>
                                <p:cTn id="16" presetID="31" presetClass="entr" presetSubtype="0" fill="hold" grpId="0" nodeType="withEffect">
                                  <p:stCondLst>
                                    <p:cond delay="750"/>
                                  </p:stCondLst>
                                  <p:childTnLst>
                                    <p:set>
                                      <p:cBhvr>
                                        <p:cTn id="17" dur="1" fill="hold">
                                          <p:stCondLst>
                                            <p:cond delay="0"/>
                                          </p:stCondLst>
                                        </p:cTn>
                                        <p:tgtEl>
                                          <p:spTgt spid="10"/>
                                        </p:tgtEl>
                                        <p:attrNameLst>
                                          <p:attrName>style.visibility</p:attrName>
                                        </p:attrNameLst>
                                      </p:cBhvr>
                                      <p:to>
                                        <p:strVal val="visible"/>
                                      </p:to>
                                    </p:set>
                                    <p:anim calcmode="lin" valueType="num">
                                      <p:cBhvr>
                                        <p:cTn id="18" dur="1000" fill="hold"/>
                                        <p:tgtEl>
                                          <p:spTgt spid="10"/>
                                        </p:tgtEl>
                                        <p:attrNameLst>
                                          <p:attrName>ppt_w</p:attrName>
                                        </p:attrNameLst>
                                      </p:cBhvr>
                                      <p:tavLst>
                                        <p:tav tm="0">
                                          <p:val>
                                            <p:fltVal val="0"/>
                                          </p:val>
                                        </p:tav>
                                        <p:tav tm="100000">
                                          <p:val>
                                            <p:strVal val="#ppt_w"/>
                                          </p:val>
                                        </p:tav>
                                      </p:tavLst>
                                    </p:anim>
                                    <p:anim calcmode="lin" valueType="num">
                                      <p:cBhvr>
                                        <p:cTn id="19" dur="1000" fill="hold"/>
                                        <p:tgtEl>
                                          <p:spTgt spid="10"/>
                                        </p:tgtEl>
                                        <p:attrNameLst>
                                          <p:attrName>ppt_h</p:attrName>
                                        </p:attrNameLst>
                                      </p:cBhvr>
                                      <p:tavLst>
                                        <p:tav tm="0">
                                          <p:val>
                                            <p:fltVal val="0"/>
                                          </p:val>
                                        </p:tav>
                                        <p:tav tm="100000">
                                          <p:val>
                                            <p:strVal val="#ppt_h"/>
                                          </p:val>
                                        </p:tav>
                                      </p:tavLst>
                                    </p:anim>
                                    <p:anim calcmode="lin" valueType="num">
                                      <p:cBhvr>
                                        <p:cTn id="20" dur="1000" fill="hold"/>
                                        <p:tgtEl>
                                          <p:spTgt spid="10"/>
                                        </p:tgtEl>
                                        <p:attrNameLst>
                                          <p:attrName>style.rotation</p:attrName>
                                        </p:attrNameLst>
                                      </p:cBhvr>
                                      <p:tavLst>
                                        <p:tav tm="0">
                                          <p:val>
                                            <p:fltVal val="90"/>
                                          </p:val>
                                        </p:tav>
                                        <p:tav tm="100000">
                                          <p:val>
                                            <p:fltVal val="0"/>
                                          </p:val>
                                        </p:tav>
                                      </p:tavLst>
                                    </p:anim>
                                    <p:animEffect transition="in" filter="fade">
                                      <p:cBhvr>
                                        <p:cTn id="21" dur="1000"/>
                                        <p:tgtEl>
                                          <p:spTgt spid="10"/>
                                        </p:tgtEl>
                                      </p:cBhvr>
                                    </p:animEffect>
                                  </p:childTnLst>
                                </p:cTn>
                              </p:par>
                              <p:par>
                                <p:cTn id="22" presetID="31" presetClass="entr" presetSubtype="0" fill="hold" grpId="0" nodeType="withEffect">
                                  <p:stCondLst>
                                    <p:cond delay="750"/>
                                  </p:stCondLst>
                                  <p:childTnLst>
                                    <p:set>
                                      <p:cBhvr>
                                        <p:cTn id="23" dur="1" fill="hold">
                                          <p:stCondLst>
                                            <p:cond delay="0"/>
                                          </p:stCondLst>
                                        </p:cTn>
                                        <p:tgtEl>
                                          <p:spTgt spid="11"/>
                                        </p:tgtEl>
                                        <p:attrNameLst>
                                          <p:attrName>style.visibility</p:attrName>
                                        </p:attrNameLst>
                                      </p:cBhvr>
                                      <p:to>
                                        <p:strVal val="visible"/>
                                      </p:to>
                                    </p:set>
                                    <p:anim calcmode="lin" valueType="num">
                                      <p:cBhvr>
                                        <p:cTn id="24" dur="1000" fill="hold"/>
                                        <p:tgtEl>
                                          <p:spTgt spid="11"/>
                                        </p:tgtEl>
                                        <p:attrNameLst>
                                          <p:attrName>ppt_w</p:attrName>
                                        </p:attrNameLst>
                                      </p:cBhvr>
                                      <p:tavLst>
                                        <p:tav tm="0">
                                          <p:val>
                                            <p:fltVal val="0"/>
                                          </p:val>
                                        </p:tav>
                                        <p:tav tm="100000">
                                          <p:val>
                                            <p:strVal val="#ppt_w"/>
                                          </p:val>
                                        </p:tav>
                                      </p:tavLst>
                                    </p:anim>
                                    <p:anim calcmode="lin" valueType="num">
                                      <p:cBhvr>
                                        <p:cTn id="25" dur="1000" fill="hold"/>
                                        <p:tgtEl>
                                          <p:spTgt spid="11"/>
                                        </p:tgtEl>
                                        <p:attrNameLst>
                                          <p:attrName>ppt_h</p:attrName>
                                        </p:attrNameLst>
                                      </p:cBhvr>
                                      <p:tavLst>
                                        <p:tav tm="0">
                                          <p:val>
                                            <p:fltVal val="0"/>
                                          </p:val>
                                        </p:tav>
                                        <p:tav tm="100000">
                                          <p:val>
                                            <p:strVal val="#ppt_h"/>
                                          </p:val>
                                        </p:tav>
                                      </p:tavLst>
                                    </p:anim>
                                    <p:anim calcmode="lin" valueType="num">
                                      <p:cBhvr>
                                        <p:cTn id="26" dur="1000" fill="hold"/>
                                        <p:tgtEl>
                                          <p:spTgt spid="11"/>
                                        </p:tgtEl>
                                        <p:attrNameLst>
                                          <p:attrName>style.rotation</p:attrName>
                                        </p:attrNameLst>
                                      </p:cBhvr>
                                      <p:tavLst>
                                        <p:tav tm="0">
                                          <p:val>
                                            <p:fltVal val="90"/>
                                          </p:val>
                                        </p:tav>
                                        <p:tav tm="100000">
                                          <p:val>
                                            <p:fltVal val="0"/>
                                          </p:val>
                                        </p:tav>
                                      </p:tavLst>
                                    </p:anim>
                                    <p:animEffect transition="in" filter="fade">
                                      <p:cBhvr>
                                        <p:cTn id="2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0" grpId="0" animBg="1"/>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95877B89-11BD-4FD8-B6D7-D20763CE6B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6526" y="3926545"/>
            <a:ext cx="5955983" cy="2680811"/>
          </a:xfrm>
          <a:prstGeom prst="rect">
            <a:avLst/>
          </a:prstGeom>
          <a:ln>
            <a:noFill/>
          </a:ln>
          <a:effectLst>
            <a:outerShdw blurRad="190500" algn="tl" rotWithShape="0">
              <a:srgbClr val="000000">
                <a:alpha val="70000"/>
              </a:srgbClr>
            </a:outerShdw>
          </a:effectLst>
        </p:spPr>
      </p:pic>
      <p:pic>
        <p:nvPicPr>
          <p:cNvPr id="5" name="图片 4">
            <a:extLst>
              <a:ext uri="{FF2B5EF4-FFF2-40B4-BE49-F238E27FC236}">
                <a16:creationId xmlns:a16="http://schemas.microsoft.com/office/drawing/2014/main" xmlns="" id="{D5E4336F-4CE4-4D0A-8A0A-6BA6833B02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6526" y="864739"/>
            <a:ext cx="5955983" cy="2680811"/>
          </a:xfrm>
          <a:prstGeom prst="rect">
            <a:avLst/>
          </a:prstGeom>
          <a:ln>
            <a:noFill/>
          </a:ln>
          <a:effectLst>
            <a:outerShdw blurRad="190500" algn="tl" rotWithShape="0">
              <a:srgbClr val="000000">
                <a:alpha val="70000"/>
              </a:srgbClr>
            </a:outerShdw>
          </a:effectLst>
        </p:spPr>
      </p:pic>
      <p:sp>
        <p:nvSpPr>
          <p:cNvPr id="6" name="文本框 5">
            <a:extLst>
              <a:ext uri="{FF2B5EF4-FFF2-40B4-BE49-F238E27FC236}">
                <a16:creationId xmlns:a16="http://schemas.microsoft.com/office/drawing/2014/main" xmlns="" id="{BB2D4A0B-C6B4-4128-A446-FE878067E9CA}"/>
              </a:ext>
            </a:extLst>
          </p:cNvPr>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5</a:t>
            </a:r>
            <a:endParaRPr lang="zh-CN" altLang="en-US" sz="6000" dirty="0">
              <a:solidFill>
                <a:schemeClr val="tx1"/>
              </a:solidFill>
              <a:latin typeface="+mn-lt"/>
            </a:endParaRPr>
          </a:p>
        </p:txBody>
      </p:sp>
      <p:cxnSp>
        <p:nvCxnSpPr>
          <p:cNvPr id="7" name="直接连接符 6">
            <a:extLst>
              <a:ext uri="{FF2B5EF4-FFF2-40B4-BE49-F238E27FC236}">
                <a16:creationId xmlns:a16="http://schemas.microsoft.com/office/drawing/2014/main" xmlns="" id="{D2DB3057-5B1C-49FD-9E64-43618627C09E}"/>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8" name="TextBox 1">
            <a:extLst>
              <a:ext uri="{FF2B5EF4-FFF2-40B4-BE49-F238E27FC236}">
                <a16:creationId xmlns:a16="http://schemas.microsoft.com/office/drawing/2014/main" xmlns="" id="{B6575F37-11A3-40D8-B896-3C741D634B3A}"/>
              </a:ext>
            </a:extLst>
          </p:cNvPr>
          <p:cNvSpPr txBox="1"/>
          <p:nvPr/>
        </p:nvSpPr>
        <p:spPr>
          <a:xfrm>
            <a:off x="1530221" y="386060"/>
            <a:ext cx="6130212" cy="523220"/>
          </a:xfrm>
          <a:prstGeom prst="rect">
            <a:avLst/>
          </a:prstGeom>
          <a:noFill/>
        </p:spPr>
        <p:txBody>
          <a:bodyPr wrap="square" rtlCol="0">
            <a:spAutoFit/>
          </a:bodyPr>
          <a:lstStyle/>
          <a:p>
            <a:r>
              <a:rPr lang="en-US" altLang="zh-CN" sz="2800" dirty="0"/>
              <a:t>Progress Visualization</a:t>
            </a:r>
            <a:endParaRPr lang="zh-CN" altLang="en-US" sz="2800" dirty="0"/>
          </a:p>
        </p:txBody>
      </p:sp>
      <p:sp>
        <p:nvSpPr>
          <p:cNvPr id="2" name="矩形 1">
            <a:extLst>
              <a:ext uri="{FF2B5EF4-FFF2-40B4-BE49-F238E27FC236}">
                <a16:creationId xmlns:a16="http://schemas.microsoft.com/office/drawing/2014/main" xmlns="" id="{33E91D83-636F-4391-8222-B74A2F0D1308}"/>
              </a:ext>
            </a:extLst>
          </p:cNvPr>
          <p:cNvSpPr/>
          <p:nvPr/>
        </p:nvSpPr>
        <p:spPr>
          <a:xfrm>
            <a:off x="2746005" y="2205144"/>
            <a:ext cx="1941557" cy="369332"/>
          </a:xfrm>
          <a:prstGeom prst="rect">
            <a:avLst/>
          </a:prstGeom>
        </p:spPr>
        <p:txBody>
          <a:bodyPr wrap="none">
            <a:spAutoFit/>
          </a:bodyPr>
          <a:lstStyle/>
          <a:p>
            <a:r>
              <a:rPr lang="zh-CN" altLang="en-US" dirty="0"/>
              <a:t>The Gantt chart</a:t>
            </a:r>
          </a:p>
        </p:txBody>
      </p:sp>
      <p:sp>
        <p:nvSpPr>
          <p:cNvPr id="4" name="矩形 3">
            <a:extLst>
              <a:ext uri="{FF2B5EF4-FFF2-40B4-BE49-F238E27FC236}">
                <a16:creationId xmlns:a16="http://schemas.microsoft.com/office/drawing/2014/main" xmlns="" id="{A4031E99-7381-4EE4-8956-7F6F2217233A}"/>
              </a:ext>
            </a:extLst>
          </p:cNvPr>
          <p:cNvSpPr/>
          <p:nvPr/>
        </p:nvSpPr>
        <p:spPr>
          <a:xfrm>
            <a:off x="2904701" y="5082284"/>
            <a:ext cx="1624163" cy="369332"/>
          </a:xfrm>
          <a:prstGeom prst="rect">
            <a:avLst/>
          </a:prstGeom>
        </p:spPr>
        <p:txBody>
          <a:bodyPr wrap="none">
            <a:spAutoFit/>
          </a:bodyPr>
          <a:lstStyle/>
          <a:p>
            <a:r>
              <a:rPr lang="zh-CN" altLang="en-US" dirty="0"/>
              <a:t>The slip chart</a:t>
            </a:r>
          </a:p>
        </p:txBody>
      </p:sp>
      <p:sp>
        <p:nvSpPr>
          <p:cNvPr id="9" name="KSO_Shape">
            <a:extLst>
              <a:ext uri="{FF2B5EF4-FFF2-40B4-BE49-F238E27FC236}">
                <a16:creationId xmlns:a16="http://schemas.microsoft.com/office/drawing/2014/main" xmlns="" id="{E9ACD643-125C-47C6-9F71-D54949A4D3BA}"/>
              </a:ext>
            </a:extLst>
          </p:cNvPr>
          <p:cNvSpPr/>
          <p:nvPr/>
        </p:nvSpPr>
        <p:spPr bwMode="auto">
          <a:xfrm rot="5400000">
            <a:off x="4852163" y="5115344"/>
            <a:ext cx="336550" cy="303212"/>
          </a:xfrm>
          <a:custGeom>
            <a:avLst/>
            <a:gdLst>
              <a:gd name="T0" fmla="*/ 800579087 w 4533"/>
              <a:gd name="T1" fmla="*/ 638981931 h 4083"/>
              <a:gd name="T2" fmla="*/ 400377796 w 4533"/>
              <a:gd name="T3" fmla="*/ 0 h 4083"/>
              <a:gd name="T4" fmla="*/ 0 w 4533"/>
              <a:gd name="T5" fmla="*/ 638981931 h 4083"/>
              <a:gd name="T6" fmla="*/ 400377796 w 4533"/>
              <a:gd name="T7" fmla="*/ 79828598 h 4083"/>
              <a:gd name="T8" fmla="*/ 800579087 w 4533"/>
              <a:gd name="T9" fmla="*/ 638981931 h 4083"/>
              <a:gd name="T10" fmla="*/ 189327498 w 4533"/>
              <a:gd name="T11" fmla="*/ 719515561 h 4083"/>
              <a:gd name="T12" fmla="*/ 400731228 w 4533"/>
              <a:gd name="T13" fmla="*/ 582943437 h 4083"/>
              <a:gd name="T14" fmla="*/ 611251588 w 4533"/>
              <a:gd name="T15" fmla="*/ 719515561 h 4083"/>
              <a:gd name="T16" fmla="*/ 400731228 w 4533"/>
              <a:gd name="T17" fmla="*/ 301692373 h 4083"/>
              <a:gd name="T18" fmla="*/ 189327498 w 4533"/>
              <a:gd name="T19" fmla="*/ 719515561 h 40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33" h="4083">
                <a:moveTo>
                  <a:pt x="4533" y="3626"/>
                </a:moveTo>
                <a:lnTo>
                  <a:pt x="2267" y="0"/>
                </a:lnTo>
                <a:lnTo>
                  <a:pt x="0" y="3626"/>
                </a:lnTo>
                <a:lnTo>
                  <a:pt x="2267" y="453"/>
                </a:lnTo>
                <a:lnTo>
                  <a:pt x="4533" y="3626"/>
                </a:lnTo>
                <a:close/>
                <a:moveTo>
                  <a:pt x="1072" y="4083"/>
                </a:moveTo>
                <a:lnTo>
                  <a:pt x="2269" y="3308"/>
                </a:lnTo>
                <a:lnTo>
                  <a:pt x="3461" y="4083"/>
                </a:lnTo>
                <a:lnTo>
                  <a:pt x="2269" y="1712"/>
                </a:lnTo>
                <a:lnTo>
                  <a:pt x="1072" y="4083"/>
                </a:lnTo>
                <a:close/>
              </a:path>
            </a:pathLst>
          </a:custGeom>
          <a:solidFill>
            <a:srgbClr val="1A1D1A"/>
          </a:solidFill>
          <a:ln>
            <a:noFill/>
          </a:ln>
          <a:effectLst>
            <a:outerShdw blurRad="114300" dist="63500" dir="126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sym typeface="华文细黑" panose="02010600040101010101" pitchFamily="2" charset="-122"/>
            </a:endParaRPr>
          </a:p>
        </p:txBody>
      </p:sp>
      <p:sp>
        <p:nvSpPr>
          <p:cNvPr id="10" name="KSO_Shape">
            <a:extLst>
              <a:ext uri="{FF2B5EF4-FFF2-40B4-BE49-F238E27FC236}">
                <a16:creationId xmlns:a16="http://schemas.microsoft.com/office/drawing/2014/main" xmlns="" id="{0953FD5E-A953-4F93-ACA4-3793B2434808}"/>
              </a:ext>
            </a:extLst>
          </p:cNvPr>
          <p:cNvSpPr/>
          <p:nvPr/>
        </p:nvSpPr>
        <p:spPr bwMode="auto">
          <a:xfrm rot="5400000">
            <a:off x="4852163" y="2238204"/>
            <a:ext cx="336550" cy="303212"/>
          </a:xfrm>
          <a:custGeom>
            <a:avLst/>
            <a:gdLst>
              <a:gd name="T0" fmla="*/ 800579087 w 4533"/>
              <a:gd name="T1" fmla="*/ 638981931 h 4083"/>
              <a:gd name="T2" fmla="*/ 400377796 w 4533"/>
              <a:gd name="T3" fmla="*/ 0 h 4083"/>
              <a:gd name="T4" fmla="*/ 0 w 4533"/>
              <a:gd name="T5" fmla="*/ 638981931 h 4083"/>
              <a:gd name="T6" fmla="*/ 400377796 w 4533"/>
              <a:gd name="T7" fmla="*/ 79828598 h 4083"/>
              <a:gd name="T8" fmla="*/ 800579087 w 4533"/>
              <a:gd name="T9" fmla="*/ 638981931 h 4083"/>
              <a:gd name="T10" fmla="*/ 189327498 w 4533"/>
              <a:gd name="T11" fmla="*/ 719515561 h 4083"/>
              <a:gd name="T12" fmla="*/ 400731228 w 4533"/>
              <a:gd name="T13" fmla="*/ 582943437 h 4083"/>
              <a:gd name="T14" fmla="*/ 611251588 w 4533"/>
              <a:gd name="T15" fmla="*/ 719515561 h 4083"/>
              <a:gd name="T16" fmla="*/ 400731228 w 4533"/>
              <a:gd name="T17" fmla="*/ 301692373 h 4083"/>
              <a:gd name="T18" fmla="*/ 189327498 w 4533"/>
              <a:gd name="T19" fmla="*/ 719515561 h 40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33" h="4083">
                <a:moveTo>
                  <a:pt x="4533" y="3626"/>
                </a:moveTo>
                <a:lnTo>
                  <a:pt x="2267" y="0"/>
                </a:lnTo>
                <a:lnTo>
                  <a:pt x="0" y="3626"/>
                </a:lnTo>
                <a:lnTo>
                  <a:pt x="2267" y="453"/>
                </a:lnTo>
                <a:lnTo>
                  <a:pt x="4533" y="3626"/>
                </a:lnTo>
                <a:close/>
                <a:moveTo>
                  <a:pt x="1072" y="4083"/>
                </a:moveTo>
                <a:lnTo>
                  <a:pt x="2269" y="3308"/>
                </a:lnTo>
                <a:lnTo>
                  <a:pt x="3461" y="4083"/>
                </a:lnTo>
                <a:lnTo>
                  <a:pt x="2269" y="1712"/>
                </a:lnTo>
                <a:lnTo>
                  <a:pt x="1072" y="4083"/>
                </a:lnTo>
                <a:close/>
              </a:path>
            </a:pathLst>
          </a:custGeom>
          <a:solidFill>
            <a:srgbClr val="1A1D1A"/>
          </a:solidFill>
          <a:ln>
            <a:noFill/>
          </a:ln>
          <a:effectLst>
            <a:outerShdw blurRad="114300" dist="63500" dir="126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sym typeface="华文细黑" panose="02010600040101010101" pitchFamily="2" charset="-122"/>
            </a:endParaRPr>
          </a:p>
        </p:txBody>
      </p:sp>
    </p:spTree>
    <p:extLst>
      <p:ext uri="{BB962C8B-B14F-4D97-AF65-F5344CB8AC3E}">
        <p14:creationId xmlns:p14="http://schemas.microsoft.com/office/powerpoint/2010/main" val="362658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6"/>
                                        </p:tgtEl>
                                        <p:attrNameLst>
                                          <p:attrName>ppt_x</p:attrName>
                                          <p:attrName>ppt_y</p:attrName>
                                        </p:attrNameLst>
                                      </p:cBhvr>
                                      <p:rCtr x="1680" y="2199"/>
                                    </p:animMotion>
                                  </p:childTnLst>
                                </p:cTn>
                              </p:par>
                              <p:par>
                                <p:cTn id="16" presetID="31" presetClass="entr" presetSubtype="0" fill="hold" grpId="0" nodeType="withEffect">
                                  <p:stCondLst>
                                    <p:cond delay="750"/>
                                  </p:stCondLst>
                                  <p:childTnLst>
                                    <p:set>
                                      <p:cBhvr>
                                        <p:cTn id="17" dur="1" fill="hold">
                                          <p:stCondLst>
                                            <p:cond delay="0"/>
                                          </p:stCondLst>
                                        </p:cTn>
                                        <p:tgtEl>
                                          <p:spTgt spid="9"/>
                                        </p:tgtEl>
                                        <p:attrNameLst>
                                          <p:attrName>style.visibility</p:attrName>
                                        </p:attrNameLst>
                                      </p:cBhvr>
                                      <p:to>
                                        <p:strVal val="visible"/>
                                      </p:to>
                                    </p:set>
                                    <p:anim calcmode="lin" valueType="num">
                                      <p:cBhvr>
                                        <p:cTn id="18" dur="1000" fill="hold"/>
                                        <p:tgtEl>
                                          <p:spTgt spid="9"/>
                                        </p:tgtEl>
                                        <p:attrNameLst>
                                          <p:attrName>ppt_w</p:attrName>
                                        </p:attrNameLst>
                                      </p:cBhvr>
                                      <p:tavLst>
                                        <p:tav tm="0">
                                          <p:val>
                                            <p:fltVal val="0"/>
                                          </p:val>
                                        </p:tav>
                                        <p:tav tm="100000">
                                          <p:val>
                                            <p:strVal val="#ppt_w"/>
                                          </p:val>
                                        </p:tav>
                                      </p:tavLst>
                                    </p:anim>
                                    <p:anim calcmode="lin" valueType="num">
                                      <p:cBhvr>
                                        <p:cTn id="19" dur="1000" fill="hold"/>
                                        <p:tgtEl>
                                          <p:spTgt spid="9"/>
                                        </p:tgtEl>
                                        <p:attrNameLst>
                                          <p:attrName>ppt_h</p:attrName>
                                        </p:attrNameLst>
                                      </p:cBhvr>
                                      <p:tavLst>
                                        <p:tav tm="0">
                                          <p:val>
                                            <p:fltVal val="0"/>
                                          </p:val>
                                        </p:tav>
                                        <p:tav tm="100000">
                                          <p:val>
                                            <p:strVal val="#ppt_h"/>
                                          </p:val>
                                        </p:tav>
                                      </p:tavLst>
                                    </p:anim>
                                    <p:anim calcmode="lin" valueType="num">
                                      <p:cBhvr>
                                        <p:cTn id="20" dur="1000" fill="hold"/>
                                        <p:tgtEl>
                                          <p:spTgt spid="9"/>
                                        </p:tgtEl>
                                        <p:attrNameLst>
                                          <p:attrName>style.rotation</p:attrName>
                                        </p:attrNameLst>
                                      </p:cBhvr>
                                      <p:tavLst>
                                        <p:tav tm="0">
                                          <p:val>
                                            <p:fltVal val="90"/>
                                          </p:val>
                                        </p:tav>
                                        <p:tav tm="100000">
                                          <p:val>
                                            <p:fltVal val="0"/>
                                          </p:val>
                                        </p:tav>
                                      </p:tavLst>
                                    </p:anim>
                                    <p:animEffect transition="in" filter="fade">
                                      <p:cBhvr>
                                        <p:cTn id="21" dur="1000"/>
                                        <p:tgtEl>
                                          <p:spTgt spid="9"/>
                                        </p:tgtEl>
                                      </p:cBhvr>
                                    </p:animEffect>
                                  </p:childTnLst>
                                </p:cTn>
                              </p:par>
                              <p:par>
                                <p:cTn id="22" presetID="31" presetClass="entr" presetSubtype="0" fill="hold" grpId="0" nodeType="withEffect">
                                  <p:stCondLst>
                                    <p:cond delay="750"/>
                                  </p:stCondLst>
                                  <p:childTnLst>
                                    <p:set>
                                      <p:cBhvr>
                                        <p:cTn id="23" dur="1" fill="hold">
                                          <p:stCondLst>
                                            <p:cond delay="0"/>
                                          </p:stCondLst>
                                        </p:cTn>
                                        <p:tgtEl>
                                          <p:spTgt spid="10"/>
                                        </p:tgtEl>
                                        <p:attrNameLst>
                                          <p:attrName>style.visibility</p:attrName>
                                        </p:attrNameLst>
                                      </p:cBhvr>
                                      <p:to>
                                        <p:strVal val="visible"/>
                                      </p:to>
                                    </p:set>
                                    <p:anim calcmode="lin" valueType="num">
                                      <p:cBhvr>
                                        <p:cTn id="24" dur="1000" fill="hold"/>
                                        <p:tgtEl>
                                          <p:spTgt spid="10"/>
                                        </p:tgtEl>
                                        <p:attrNameLst>
                                          <p:attrName>ppt_w</p:attrName>
                                        </p:attrNameLst>
                                      </p:cBhvr>
                                      <p:tavLst>
                                        <p:tav tm="0">
                                          <p:val>
                                            <p:fltVal val="0"/>
                                          </p:val>
                                        </p:tav>
                                        <p:tav tm="100000">
                                          <p:val>
                                            <p:strVal val="#ppt_w"/>
                                          </p:val>
                                        </p:tav>
                                      </p:tavLst>
                                    </p:anim>
                                    <p:anim calcmode="lin" valueType="num">
                                      <p:cBhvr>
                                        <p:cTn id="25" dur="1000" fill="hold"/>
                                        <p:tgtEl>
                                          <p:spTgt spid="10"/>
                                        </p:tgtEl>
                                        <p:attrNameLst>
                                          <p:attrName>ppt_h</p:attrName>
                                        </p:attrNameLst>
                                      </p:cBhvr>
                                      <p:tavLst>
                                        <p:tav tm="0">
                                          <p:val>
                                            <p:fltVal val="0"/>
                                          </p:val>
                                        </p:tav>
                                        <p:tav tm="100000">
                                          <p:val>
                                            <p:strVal val="#ppt_h"/>
                                          </p:val>
                                        </p:tav>
                                      </p:tavLst>
                                    </p:anim>
                                    <p:anim calcmode="lin" valueType="num">
                                      <p:cBhvr>
                                        <p:cTn id="26" dur="1000" fill="hold"/>
                                        <p:tgtEl>
                                          <p:spTgt spid="10"/>
                                        </p:tgtEl>
                                        <p:attrNameLst>
                                          <p:attrName>style.rotation</p:attrName>
                                        </p:attrNameLst>
                                      </p:cBhvr>
                                      <p:tavLst>
                                        <p:tav tm="0">
                                          <p:val>
                                            <p:fltVal val="90"/>
                                          </p:val>
                                        </p:tav>
                                        <p:tav tm="100000">
                                          <p:val>
                                            <p:fltVal val="0"/>
                                          </p:val>
                                        </p:tav>
                                      </p:tavLst>
                                    </p:anim>
                                    <p:animEffect transition="in" filter="fade">
                                      <p:cBhvr>
                                        <p:cTn id="2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8BCDA27F-48A4-4901-96C6-1F5DD09BD30B}"/>
              </a:ext>
            </a:extLst>
          </p:cNvPr>
          <p:cNvPicPr>
            <a:picLocks noChangeAspect="1"/>
          </p:cNvPicPr>
          <p:nvPr/>
        </p:nvPicPr>
        <p:blipFill>
          <a:blip r:embed="rId2"/>
          <a:stretch>
            <a:fillRect/>
          </a:stretch>
        </p:blipFill>
        <p:spPr>
          <a:xfrm>
            <a:off x="1106937" y="3620145"/>
            <a:ext cx="4989063" cy="2989678"/>
          </a:xfrm>
          <a:prstGeom prst="rect">
            <a:avLst/>
          </a:prstGeom>
          <a:ln>
            <a:noFill/>
          </a:ln>
          <a:effectLst>
            <a:outerShdw blurRad="190500" algn="tl" rotWithShape="0">
              <a:srgbClr val="000000">
                <a:alpha val="70000"/>
              </a:srgbClr>
            </a:outerShdw>
          </a:effectLst>
        </p:spPr>
      </p:pic>
      <p:pic>
        <p:nvPicPr>
          <p:cNvPr id="3" name="图片 2">
            <a:extLst>
              <a:ext uri="{FF2B5EF4-FFF2-40B4-BE49-F238E27FC236}">
                <a16:creationId xmlns:a16="http://schemas.microsoft.com/office/drawing/2014/main" xmlns="" id="{D495BDE7-406E-4849-AE24-B7DCBBFD605A}"/>
              </a:ext>
            </a:extLst>
          </p:cNvPr>
          <p:cNvPicPr>
            <a:picLocks noChangeAspect="1"/>
          </p:cNvPicPr>
          <p:nvPr/>
        </p:nvPicPr>
        <p:blipFill>
          <a:blip r:embed="rId3"/>
          <a:stretch>
            <a:fillRect/>
          </a:stretch>
        </p:blipFill>
        <p:spPr>
          <a:xfrm>
            <a:off x="7243966" y="650944"/>
            <a:ext cx="4309343" cy="2582358"/>
          </a:xfrm>
          <a:prstGeom prst="rect">
            <a:avLst/>
          </a:prstGeom>
          <a:ln>
            <a:noFill/>
          </a:ln>
          <a:effectLst>
            <a:outerShdw blurRad="190500" algn="tl" rotWithShape="0">
              <a:srgbClr val="000000">
                <a:alpha val="70000"/>
              </a:srgbClr>
            </a:outerShdw>
          </a:effectLst>
        </p:spPr>
      </p:pic>
      <p:sp>
        <p:nvSpPr>
          <p:cNvPr id="4" name="文本框 3">
            <a:extLst>
              <a:ext uri="{FF2B5EF4-FFF2-40B4-BE49-F238E27FC236}">
                <a16:creationId xmlns:a16="http://schemas.microsoft.com/office/drawing/2014/main" xmlns="" id="{2056A72F-FE0E-4424-B96B-595E616C10CC}"/>
              </a:ext>
            </a:extLst>
          </p:cNvPr>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5</a:t>
            </a:r>
            <a:endParaRPr lang="zh-CN" altLang="en-US" sz="6000" dirty="0">
              <a:solidFill>
                <a:schemeClr val="tx1"/>
              </a:solidFill>
              <a:latin typeface="+mn-lt"/>
            </a:endParaRPr>
          </a:p>
        </p:txBody>
      </p:sp>
      <p:cxnSp>
        <p:nvCxnSpPr>
          <p:cNvPr id="5" name="直接连接符 4">
            <a:extLst>
              <a:ext uri="{FF2B5EF4-FFF2-40B4-BE49-F238E27FC236}">
                <a16:creationId xmlns:a16="http://schemas.microsoft.com/office/drawing/2014/main" xmlns="" id="{9BCCFD81-EAAD-4DE5-A31D-B15059B70C08}"/>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1">
            <a:extLst>
              <a:ext uri="{FF2B5EF4-FFF2-40B4-BE49-F238E27FC236}">
                <a16:creationId xmlns:a16="http://schemas.microsoft.com/office/drawing/2014/main" xmlns="" id="{24E2A2E1-8736-4139-83F1-3F058CDD836F}"/>
              </a:ext>
            </a:extLst>
          </p:cNvPr>
          <p:cNvSpPr txBox="1"/>
          <p:nvPr/>
        </p:nvSpPr>
        <p:spPr>
          <a:xfrm>
            <a:off x="1530221" y="386060"/>
            <a:ext cx="6130212" cy="523220"/>
          </a:xfrm>
          <a:prstGeom prst="rect">
            <a:avLst/>
          </a:prstGeom>
          <a:noFill/>
        </p:spPr>
        <p:txBody>
          <a:bodyPr wrap="square" rtlCol="0">
            <a:spAutoFit/>
          </a:bodyPr>
          <a:lstStyle/>
          <a:p>
            <a:r>
              <a:rPr lang="en-US" altLang="zh-CN" sz="2800" dirty="0"/>
              <a:t>Earned Value Analysis</a:t>
            </a:r>
            <a:endParaRPr lang="zh-CN" altLang="en-US" sz="2800" dirty="0"/>
          </a:p>
        </p:txBody>
      </p:sp>
      <p:sp>
        <p:nvSpPr>
          <p:cNvPr id="7" name="矩形 6">
            <a:extLst>
              <a:ext uri="{FF2B5EF4-FFF2-40B4-BE49-F238E27FC236}">
                <a16:creationId xmlns:a16="http://schemas.microsoft.com/office/drawing/2014/main" xmlns="" id="{6B6233EC-922F-4A75-A558-7C84876C84EA}"/>
              </a:ext>
            </a:extLst>
          </p:cNvPr>
          <p:cNvSpPr/>
          <p:nvPr/>
        </p:nvSpPr>
        <p:spPr>
          <a:xfrm>
            <a:off x="1106937" y="1149761"/>
            <a:ext cx="6096000" cy="2585323"/>
          </a:xfrm>
          <a:prstGeom prst="rect">
            <a:avLst/>
          </a:prstGeom>
        </p:spPr>
        <p:txBody>
          <a:bodyPr>
            <a:spAutoFit/>
          </a:bodyPr>
          <a:lstStyle/>
          <a:p>
            <a:r>
              <a:rPr lang="zh-CN" altLang="en-US" dirty="0"/>
              <a:t>We combine the Baseline Budget and 0/100 technology, assign 0 to unfinished tasks, and 100% to tasks that have completed the budget.</a:t>
            </a:r>
            <a:endParaRPr lang="en-US" altLang="zh-CN" dirty="0"/>
          </a:p>
          <a:p>
            <a:endParaRPr lang="en-US" altLang="zh-CN" dirty="0"/>
          </a:p>
          <a:p>
            <a:r>
              <a:rPr lang="en-US" altLang="zh-CN" dirty="0">
                <a:solidFill>
                  <a:srgbClr val="FF0000"/>
                </a:solidFill>
              </a:rPr>
              <a:t>CV</a:t>
            </a:r>
            <a:r>
              <a:rPr lang="en-US" altLang="zh-CN" dirty="0"/>
              <a:t>(Cost variance) = EV – AC</a:t>
            </a:r>
            <a:endParaRPr lang="zh-CN" altLang="zh-CN" dirty="0"/>
          </a:p>
          <a:p>
            <a:r>
              <a:rPr lang="en-US" altLang="zh-CN" dirty="0">
                <a:solidFill>
                  <a:srgbClr val="FF0000"/>
                </a:solidFill>
              </a:rPr>
              <a:t>SV</a:t>
            </a:r>
            <a:r>
              <a:rPr lang="en-US" altLang="zh-CN" dirty="0"/>
              <a:t>(Schedule variance)  = EV – PV</a:t>
            </a:r>
            <a:endParaRPr lang="zh-CN" altLang="zh-CN" dirty="0"/>
          </a:p>
          <a:p>
            <a:r>
              <a:rPr lang="en-US" altLang="zh-CN" dirty="0">
                <a:solidFill>
                  <a:srgbClr val="FF0000"/>
                </a:solidFill>
              </a:rPr>
              <a:t>CPI</a:t>
            </a:r>
            <a:r>
              <a:rPr lang="en-US" altLang="zh-CN" dirty="0"/>
              <a:t>(Cost Performance Index) = EV / AC </a:t>
            </a:r>
            <a:endParaRPr lang="zh-CN" altLang="zh-CN" dirty="0"/>
          </a:p>
          <a:p>
            <a:r>
              <a:rPr lang="en-US" altLang="zh-CN" dirty="0">
                <a:solidFill>
                  <a:srgbClr val="FF0000"/>
                </a:solidFill>
              </a:rPr>
              <a:t>SPI</a:t>
            </a:r>
            <a:r>
              <a:rPr lang="en-US" altLang="zh-CN" dirty="0"/>
              <a:t>(Schedule Performance Index) = EV / PV</a:t>
            </a:r>
            <a:endParaRPr lang="zh-CN" altLang="zh-CN" dirty="0"/>
          </a:p>
          <a:p>
            <a:endParaRPr lang="zh-CN" altLang="en-US" dirty="0"/>
          </a:p>
        </p:txBody>
      </p:sp>
      <p:pic>
        <p:nvPicPr>
          <p:cNvPr id="8" name="图片 7">
            <a:extLst>
              <a:ext uri="{FF2B5EF4-FFF2-40B4-BE49-F238E27FC236}">
                <a16:creationId xmlns:a16="http://schemas.microsoft.com/office/drawing/2014/main" xmlns="" id="{A347E873-5629-416C-AC03-6249CF9D854F}"/>
              </a:ext>
            </a:extLst>
          </p:cNvPr>
          <p:cNvPicPr>
            <a:picLocks noChangeAspect="1"/>
          </p:cNvPicPr>
          <p:nvPr/>
        </p:nvPicPr>
        <p:blipFill>
          <a:blip r:embed="rId4"/>
          <a:stretch>
            <a:fillRect/>
          </a:stretch>
        </p:blipFill>
        <p:spPr>
          <a:xfrm>
            <a:off x="6598444" y="3701666"/>
            <a:ext cx="5297633" cy="282663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8703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4"/>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reeform 191"/>
          <p:cNvSpPr/>
          <p:nvPr/>
        </p:nvSpPr>
        <p:spPr bwMode="auto">
          <a:xfrm>
            <a:off x="9979163" y="1889886"/>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7"/>
          <p:cNvSpPr/>
          <p:nvPr/>
        </p:nvSpPr>
        <p:spPr bwMode="auto">
          <a:xfrm>
            <a:off x="10480604" y="1897779"/>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03"/>
          <p:cNvSpPr>
            <a:spLocks noEditPoints="1"/>
          </p:cNvSpPr>
          <p:nvPr/>
        </p:nvSpPr>
        <p:spPr bwMode="auto">
          <a:xfrm>
            <a:off x="8926601" y="2991199"/>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04"/>
          <p:cNvSpPr/>
          <p:nvPr/>
        </p:nvSpPr>
        <p:spPr bwMode="auto">
          <a:xfrm>
            <a:off x="8965138" y="2994449"/>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212"/>
          <p:cNvSpPr/>
          <p:nvPr/>
        </p:nvSpPr>
        <p:spPr bwMode="auto">
          <a:xfrm>
            <a:off x="6958100" y="4905850"/>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213"/>
          <p:cNvSpPr/>
          <p:nvPr/>
        </p:nvSpPr>
        <p:spPr bwMode="auto">
          <a:xfrm>
            <a:off x="9823624" y="1364301"/>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214"/>
          <p:cNvSpPr/>
          <p:nvPr/>
        </p:nvSpPr>
        <p:spPr bwMode="auto">
          <a:xfrm>
            <a:off x="9197751" y="1893136"/>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3" name="Freeform 215"/>
          <p:cNvSpPr/>
          <p:nvPr/>
        </p:nvSpPr>
        <p:spPr bwMode="auto">
          <a:xfrm>
            <a:off x="10156989" y="1648451"/>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217"/>
          <p:cNvSpPr/>
          <p:nvPr/>
        </p:nvSpPr>
        <p:spPr bwMode="auto">
          <a:xfrm>
            <a:off x="10467604" y="1826277"/>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218"/>
          <p:cNvSpPr/>
          <p:nvPr/>
        </p:nvSpPr>
        <p:spPr bwMode="auto">
          <a:xfrm>
            <a:off x="10481997" y="1871314"/>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219"/>
          <p:cNvSpPr/>
          <p:nvPr/>
        </p:nvSpPr>
        <p:spPr bwMode="auto">
          <a:xfrm>
            <a:off x="10575321" y="1336908"/>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8" name="Freeform 220"/>
          <p:cNvSpPr/>
          <p:nvPr/>
        </p:nvSpPr>
        <p:spPr bwMode="auto">
          <a:xfrm>
            <a:off x="10578571" y="1344336"/>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226"/>
          <p:cNvSpPr/>
          <p:nvPr/>
        </p:nvSpPr>
        <p:spPr bwMode="auto">
          <a:xfrm>
            <a:off x="7496685" y="5041889"/>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5" name="Freeform 227"/>
          <p:cNvSpPr/>
          <p:nvPr/>
        </p:nvSpPr>
        <p:spPr bwMode="auto">
          <a:xfrm>
            <a:off x="7915945" y="3330603"/>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228"/>
          <p:cNvSpPr>
            <a:spLocks noEditPoints="1"/>
          </p:cNvSpPr>
          <p:nvPr/>
        </p:nvSpPr>
        <p:spPr bwMode="auto">
          <a:xfrm>
            <a:off x="7979554" y="4881706"/>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7" name="Freeform 229"/>
          <p:cNvSpPr/>
          <p:nvPr/>
        </p:nvSpPr>
        <p:spPr bwMode="auto">
          <a:xfrm>
            <a:off x="8011590" y="4961565"/>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8" name="Freeform 230"/>
          <p:cNvSpPr/>
          <p:nvPr/>
        </p:nvSpPr>
        <p:spPr bwMode="auto">
          <a:xfrm>
            <a:off x="8940066" y="2299396"/>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231"/>
          <p:cNvSpPr/>
          <p:nvPr/>
        </p:nvSpPr>
        <p:spPr bwMode="auto">
          <a:xfrm>
            <a:off x="9674120" y="1862492"/>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96"/>
          <p:cNvSpPr/>
          <p:nvPr/>
        </p:nvSpPr>
        <p:spPr bwMode="auto">
          <a:xfrm>
            <a:off x="7951232" y="2632429"/>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05"/>
          <p:cNvSpPr>
            <a:spLocks noEditPoints="1"/>
          </p:cNvSpPr>
          <p:nvPr/>
        </p:nvSpPr>
        <p:spPr bwMode="auto">
          <a:xfrm>
            <a:off x="7246132" y="3185872"/>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06"/>
          <p:cNvSpPr/>
          <p:nvPr/>
        </p:nvSpPr>
        <p:spPr bwMode="auto">
          <a:xfrm>
            <a:off x="7247061" y="3205836"/>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233"/>
          <p:cNvSpPr/>
          <p:nvPr/>
        </p:nvSpPr>
        <p:spPr bwMode="auto">
          <a:xfrm>
            <a:off x="6686022" y="2869685"/>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6" name="Freeform 198"/>
          <p:cNvSpPr/>
          <p:nvPr/>
        </p:nvSpPr>
        <p:spPr bwMode="auto">
          <a:xfrm>
            <a:off x="1534873" y="4992505"/>
            <a:ext cx="69180" cy="60359"/>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7" name="Freeform 199"/>
          <p:cNvSpPr/>
          <p:nvPr/>
        </p:nvSpPr>
        <p:spPr bwMode="auto">
          <a:xfrm>
            <a:off x="2329948" y="4122822"/>
            <a:ext cx="68252" cy="60359"/>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00"/>
          <p:cNvSpPr/>
          <p:nvPr/>
        </p:nvSpPr>
        <p:spPr bwMode="auto">
          <a:xfrm>
            <a:off x="2330678" y="3672601"/>
            <a:ext cx="62680" cy="5525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216"/>
          <p:cNvSpPr/>
          <p:nvPr/>
        </p:nvSpPr>
        <p:spPr bwMode="auto">
          <a:xfrm>
            <a:off x="1485657" y="4628032"/>
            <a:ext cx="103074" cy="9146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9" name="Freeform 221"/>
          <p:cNvSpPr/>
          <p:nvPr/>
        </p:nvSpPr>
        <p:spPr bwMode="auto">
          <a:xfrm>
            <a:off x="998145" y="4789607"/>
            <a:ext cx="103538" cy="90074"/>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222"/>
          <p:cNvSpPr>
            <a:spLocks noEditPoints="1"/>
          </p:cNvSpPr>
          <p:nvPr/>
        </p:nvSpPr>
        <p:spPr bwMode="auto">
          <a:xfrm>
            <a:off x="1900009" y="4061535"/>
            <a:ext cx="96574" cy="91002"/>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223"/>
          <p:cNvSpPr/>
          <p:nvPr/>
        </p:nvSpPr>
        <p:spPr bwMode="auto">
          <a:xfrm>
            <a:off x="1946903" y="4105179"/>
            <a:ext cx="49680" cy="47358"/>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224"/>
          <p:cNvSpPr>
            <a:spLocks noEditPoints="1"/>
          </p:cNvSpPr>
          <p:nvPr/>
        </p:nvSpPr>
        <p:spPr bwMode="auto">
          <a:xfrm>
            <a:off x="2195568" y="3365237"/>
            <a:ext cx="91002" cy="82645"/>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232"/>
          <p:cNvSpPr/>
          <p:nvPr/>
        </p:nvSpPr>
        <p:spPr bwMode="auto">
          <a:xfrm>
            <a:off x="2660794" y="3260305"/>
            <a:ext cx="93324" cy="82181"/>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文本框 50"/>
          <p:cNvSpPr txBox="1"/>
          <p:nvPr/>
        </p:nvSpPr>
        <p:spPr>
          <a:xfrm>
            <a:off x="1459048" y="502374"/>
            <a:ext cx="4502332" cy="5183342"/>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1</a:t>
            </a:r>
          </a:p>
        </p:txBody>
      </p:sp>
      <p:sp useBgFill="1">
        <p:nvSpPr>
          <p:cNvPr id="52" name="矩形 51"/>
          <p:cNvSpPr/>
          <p:nvPr/>
        </p:nvSpPr>
        <p:spPr>
          <a:xfrm>
            <a:off x="3607711" y="294873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sp>
        <p:nvSpPr>
          <p:cNvPr id="53" name="文本框 52"/>
          <p:cNvSpPr txBox="1"/>
          <p:nvPr/>
        </p:nvSpPr>
        <p:spPr>
          <a:xfrm>
            <a:off x="4681006" y="3631262"/>
            <a:ext cx="5859994" cy="451727"/>
          </a:xfrm>
          <a:prstGeom prst="rect">
            <a:avLst/>
          </a:prstGeom>
          <a:noFill/>
        </p:spPr>
        <p:txBody>
          <a:bodyPr wrap="square" rtlCol="0">
            <a:spAutoFit/>
          </a:bodyPr>
          <a:lstStyle/>
          <a:p>
            <a:pPr>
              <a:lnSpc>
                <a:spcPct val="130000"/>
              </a:lnSpc>
            </a:pPr>
            <a:r>
              <a:rPr lang="en-US" altLang="zh-CN" sz="2000" dirty="0">
                <a:solidFill>
                  <a:schemeClr val="tx2"/>
                </a:solidFill>
                <a:latin typeface="+mn-ea"/>
              </a:rPr>
              <a:t>Business Cases</a:t>
            </a:r>
          </a:p>
        </p:txBody>
      </p:sp>
      <p:sp>
        <p:nvSpPr>
          <p:cNvPr id="61" name="矩形 60"/>
          <p:cNvSpPr/>
          <p:nvPr/>
        </p:nvSpPr>
        <p:spPr>
          <a:xfrm>
            <a:off x="3592956" y="2959978"/>
            <a:ext cx="1529586" cy="58477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mn-ea"/>
              </a:rPr>
              <a:t>Part 01</a:t>
            </a:r>
            <a:endParaRPr kumimoji="1" lang="zh-CN" altLang="en-US" sz="3200" dirty="0">
              <a:solidFill>
                <a:schemeClr val="tx2"/>
              </a:solidFill>
              <a:effectLst>
                <a:innerShdw blurRad="63500" dist="50800" dir="16200000">
                  <a:prstClr val="black">
                    <a:alpha val="30000"/>
                  </a:prstClr>
                </a:innerShdw>
              </a:effectLst>
              <a:latin typeface="+mn-ea"/>
            </a:endParaRPr>
          </a:p>
        </p:txBody>
      </p:sp>
      <p:cxnSp>
        <p:nvCxnSpPr>
          <p:cNvPr id="62" name="直接连接符 61"/>
          <p:cNvCxnSpPr/>
          <p:nvPr/>
        </p:nvCxnSpPr>
        <p:spPr>
          <a:xfrm>
            <a:off x="4778443" y="3631262"/>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318224" flipV="1">
            <a:off x="33518" y="3438740"/>
            <a:ext cx="1982544" cy="1564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6311730" y="1786386"/>
            <a:ext cx="4585805" cy="134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318224" flipV="1">
            <a:off x="1725780" y="3618066"/>
            <a:ext cx="927183" cy="73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8387754" y="2629404"/>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467604" y="1202830"/>
            <a:ext cx="1956873" cy="53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p:cNvCxnSpPr>
          <p:nvPr/>
        </p:nvCxnSpPr>
        <p:spPr>
          <a:xfrm flipV="1">
            <a:off x="6732135" y="2355576"/>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a:stCxn id="234" idx="1"/>
          </p:cNvCxnSpPr>
          <p:nvPr/>
        </p:nvCxnSpPr>
        <p:spPr>
          <a:xfrm flipH="1" flipV="1">
            <a:off x="7095184" y="2355577"/>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52" idx="2"/>
            <a:endCxn id="234" idx="1"/>
          </p:cNvCxnSpPr>
          <p:nvPr/>
        </p:nvCxnSpPr>
        <p:spPr>
          <a:xfrm flipH="1">
            <a:off x="7972096" y="1978766"/>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235" idx="5"/>
            <a:endCxn id="252" idx="5"/>
          </p:cNvCxnSpPr>
          <p:nvPr/>
        </p:nvCxnSpPr>
        <p:spPr>
          <a:xfrm flipH="1">
            <a:off x="9316273" y="1917459"/>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flipH="1">
            <a:off x="1569463" y="4152537"/>
            <a:ext cx="792555" cy="87014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59" idx="4"/>
          </p:cNvCxnSpPr>
          <p:nvPr/>
        </p:nvCxnSpPr>
        <p:spPr>
          <a:xfrm flipH="1" flipV="1">
            <a:off x="1070842" y="4875287"/>
            <a:ext cx="471171" cy="14739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endCxn id="259" idx="1"/>
          </p:cNvCxnSpPr>
          <p:nvPr/>
        </p:nvCxnSpPr>
        <p:spPr>
          <a:xfrm flipH="1">
            <a:off x="1027885" y="4152537"/>
            <a:ext cx="1319331" cy="64146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243" idx="10"/>
            <a:endCxn id="265" idx="2"/>
          </p:cNvCxnSpPr>
          <p:nvPr/>
        </p:nvCxnSpPr>
        <p:spPr>
          <a:xfrm>
            <a:off x="7298848" y="3201212"/>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243" idx="6"/>
            <a:endCxn id="241" idx="6"/>
          </p:cNvCxnSpPr>
          <p:nvPr/>
        </p:nvCxnSpPr>
        <p:spPr>
          <a:xfrm flipV="1">
            <a:off x="7274687" y="3030427"/>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a:stCxn id="265" idx="5"/>
            <a:endCxn id="241" idx="8"/>
          </p:cNvCxnSpPr>
          <p:nvPr/>
        </p:nvCxnSpPr>
        <p:spPr>
          <a:xfrm flipV="1">
            <a:off x="8034729" y="3044593"/>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flipV="1">
            <a:off x="2266447" y="3297335"/>
            <a:ext cx="404333" cy="103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flipV="1">
            <a:off x="2369833" y="3338471"/>
            <a:ext cx="326201" cy="35051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H="1" flipV="1">
            <a:off x="2254599" y="3430502"/>
            <a:ext cx="85054" cy="25240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1000"/>
                                        <p:tgtEl>
                                          <p:spTgt spid="5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22" presetClass="entr" presetSubtype="8" fill="hold" nodeType="withEffect">
                                  <p:stCondLst>
                                    <p:cond delay="500"/>
                                  </p:stCondLst>
                                  <p:childTnLst>
                                    <p:set>
                                      <p:cBhvr>
                                        <p:cTn id="15" dur="1" fill="hold">
                                          <p:stCondLst>
                                            <p:cond delay="0"/>
                                          </p:stCondLst>
                                        </p:cTn>
                                        <p:tgtEl>
                                          <p:spTgt spid="114"/>
                                        </p:tgtEl>
                                        <p:attrNameLst>
                                          <p:attrName>style.visibility</p:attrName>
                                        </p:attrNameLst>
                                      </p:cBhvr>
                                      <p:to>
                                        <p:strVal val="visible"/>
                                      </p:to>
                                    </p:set>
                                    <p:animEffect transition="in" filter="wipe(left)">
                                      <p:cBhvr>
                                        <p:cTn id="16" dur="500"/>
                                        <p:tgtEl>
                                          <p:spTgt spid="114"/>
                                        </p:tgtEl>
                                      </p:cBhvr>
                                    </p:animEffect>
                                  </p:childTnLst>
                                </p:cTn>
                              </p:par>
                              <p:par>
                                <p:cTn id="17" presetID="22" presetClass="entr" presetSubtype="2" fill="hold" nodeType="withEffect">
                                  <p:stCondLst>
                                    <p:cond delay="500"/>
                                  </p:stCondLst>
                                  <p:childTnLst>
                                    <p:set>
                                      <p:cBhvr>
                                        <p:cTn id="18" dur="1" fill="hold">
                                          <p:stCondLst>
                                            <p:cond delay="0"/>
                                          </p:stCondLst>
                                        </p:cTn>
                                        <p:tgtEl>
                                          <p:spTgt spid="116"/>
                                        </p:tgtEl>
                                        <p:attrNameLst>
                                          <p:attrName>style.visibility</p:attrName>
                                        </p:attrNameLst>
                                      </p:cBhvr>
                                      <p:to>
                                        <p:strVal val="visible"/>
                                      </p:to>
                                    </p:set>
                                    <p:animEffect transition="in" filter="wipe(right)">
                                      <p:cBhvr>
                                        <p:cTn id="19" dur="500"/>
                                        <p:tgtEl>
                                          <p:spTgt spid="116"/>
                                        </p:tgtEl>
                                      </p:cBhvr>
                                    </p:animEffect>
                                  </p:childTnLst>
                                </p:cTn>
                              </p:par>
                              <p:par>
                                <p:cTn id="20" presetID="22" presetClass="entr" presetSubtype="2" fill="hold" nodeType="withEffect">
                                  <p:stCondLst>
                                    <p:cond delay="500"/>
                                  </p:stCondLst>
                                  <p:childTnLst>
                                    <p:set>
                                      <p:cBhvr>
                                        <p:cTn id="21" dur="1" fill="hold">
                                          <p:stCondLst>
                                            <p:cond delay="0"/>
                                          </p:stCondLst>
                                        </p:cTn>
                                        <p:tgtEl>
                                          <p:spTgt spid="115"/>
                                        </p:tgtEl>
                                        <p:attrNameLst>
                                          <p:attrName>style.visibility</p:attrName>
                                        </p:attrNameLst>
                                      </p:cBhvr>
                                      <p:to>
                                        <p:strVal val="visible"/>
                                      </p:to>
                                    </p:set>
                                    <p:animEffect transition="in" filter="wipe(right)">
                                      <p:cBhvr>
                                        <p:cTn id="22" dur="500"/>
                                        <p:tgtEl>
                                          <p:spTgt spid="115"/>
                                        </p:tgtEl>
                                      </p:cBhvr>
                                    </p:animEffect>
                                  </p:childTnLst>
                                </p:cTn>
                              </p:par>
                              <p:par>
                                <p:cTn id="23" presetID="22" presetClass="entr" presetSubtype="8" fill="hold" nodeType="withEffect">
                                  <p:stCondLst>
                                    <p:cond delay="500"/>
                                  </p:stCondLst>
                                  <p:childTnLst>
                                    <p:set>
                                      <p:cBhvr>
                                        <p:cTn id="24" dur="1" fill="hold">
                                          <p:stCondLst>
                                            <p:cond delay="0"/>
                                          </p:stCondLst>
                                        </p:cTn>
                                        <p:tgtEl>
                                          <p:spTgt spid="123"/>
                                        </p:tgtEl>
                                        <p:attrNameLst>
                                          <p:attrName>style.visibility</p:attrName>
                                        </p:attrNameLst>
                                      </p:cBhvr>
                                      <p:to>
                                        <p:strVal val="visible"/>
                                      </p:to>
                                    </p:set>
                                    <p:animEffect transition="in" filter="wipe(left)">
                                      <p:cBhvr>
                                        <p:cTn id="25" dur="500"/>
                                        <p:tgtEl>
                                          <p:spTgt spid="123"/>
                                        </p:tgtEl>
                                      </p:cBhvr>
                                    </p:animEffect>
                                  </p:childTnLst>
                                </p:cTn>
                              </p:par>
                              <p:par>
                                <p:cTn id="26" presetID="31" presetClass="entr" presetSubtype="0" fill="hold" nodeType="withEffect">
                                  <p:stCondLst>
                                    <p:cond delay="250"/>
                                  </p:stCondLst>
                                  <p:childTnLst>
                                    <p:set>
                                      <p:cBhvr>
                                        <p:cTn id="27" dur="1" fill="hold">
                                          <p:stCondLst>
                                            <p:cond delay="0"/>
                                          </p:stCondLst>
                                        </p:cTn>
                                        <p:tgtEl>
                                          <p:spTgt spid="288"/>
                                        </p:tgtEl>
                                        <p:attrNameLst>
                                          <p:attrName>style.visibility</p:attrName>
                                        </p:attrNameLst>
                                      </p:cBhvr>
                                      <p:to>
                                        <p:strVal val="visible"/>
                                      </p:to>
                                    </p:set>
                                    <p:anim calcmode="lin" valueType="num">
                                      <p:cBhvr>
                                        <p:cTn id="28" dur="1000" fill="hold"/>
                                        <p:tgtEl>
                                          <p:spTgt spid="288"/>
                                        </p:tgtEl>
                                        <p:attrNameLst>
                                          <p:attrName>ppt_w</p:attrName>
                                        </p:attrNameLst>
                                      </p:cBhvr>
                                      <p:tavLst>
                                        <p:tav tm="0">
                                          <p:val>
                                            <p:fltVal val="0"/>
                                          </p:val>
                                        </p:tav>
                                        <p:tav tm="100000">
                                          <p:val>
                                            <p:strVal val="#ppt_w"/>
                                          </p:val>
                                        </p:tav>
                                      </p:tavLst>
                                    </p:anim>
                                    <p:anim calcmode="lin" valueType="num">
                                      <p:cBhvr>
                                        <p:cTn id="29" dur="1000" fill="hold"/>
                                        <p:tgtEl>
                                          <p:spTgt spid="288"/>
                                        </p:tgtEl>
                                        <p:attrNameLst>
                                          <p:attrName>ppt_h</p:attrName>
                                        </p:attrNameLst>
                                      </p:cBhvr>
                                      <p:tavLst>
                                        <p:tav tm="0">
                                          <p:val>
                                            <p:fltVal val="0"/>
                                          </p:val>
                                        </p:tav>
                                        <p:tav tm="100000">
                                          <p:val>
                                            <p:strVal val="#ppt_h"/>
                                          </p:val>
                                        </p:tav>
                                      </p:tavLst>
                                    </p:anim>
                                    <p:anim calcmode="lin" valueType="num">
                                      <p:cBhvr>
                                        <p:cTn id="30" dur="1000" fill="hold"/>
                                        <p:tgtEl>
                                          <p:spTgt spid="288"/>
                                        </p:tgtEl>
                                        <p:attrNameLst>
                                          <p:attrName>style.rotation</p:attrName>
                                        </p:attrNameLst>
                                      </p:cBhvr>
                                      <p:tavLst>
                                        <p:tav tm="0">
                                          <p:val>
                                            <p:fltVal val="90"/>
                                          </p:val>
                                        </p:tav>
                                        <p:tav tm="100000">
                                          <p:val>
                                            <p:fltVal val="0"/>
                                          </p:val>
                                        </p:tav>
                                      </p:tavLst>
                                    </p:anim>
                                    <p:animEffect transition="in" filter="fade">
                                      <p:cBhvr>
                                        <p:cTn id="31" dur="1000"/>
                                        <p:tgtEl>
                                          <p:spTgt spid="288"/>
                                        </p:tgtEl>
                                      </p:cBhvr>
                                    </p:animEffect>
                                  </p:childTnLst>
                                </p:cTn>
                              </p:par>
                              <p:par>
                                <p:cTn id="32" presetID="31" presetClass="entr" presetSubtype="0" fill="hold" nodeType="withEffect">
                                  <p:stCondLst>
                                    <p:cond delay="250"/>
                                  </p:stCondLst>
                                  <p:childTnLst>
                                    <p:set>
                                      <p:cBhvr>
                                        <p:cTn id="33" dur="1" fill="hold">
                                          <p:stCondLst>
                                            <p:cond delay="0"/>
                                          </p:stCondLst>
                                        </p:cTn>
                                        <p:tgtEl>
                                          <p:spTgt spid="299"/>
                                        </p:tgtEl>
                                        <p:attrNameLst>
                                          <p:attrName>style.visibility</p:attrName>
                                        </p:attrNameLst>
                                      </p:cBhvr>
                                      <p:to>
                                        <p:strVal val="visible"/>
                                      </p:to>
                                    </p:set>
                                    <p:anim calcmode="lin" valueType="num">
                                      <p:cBhvr>
                                        <p:cTn id="34" dur="1000" fill="hold"/>
                                        <p:tgtEl>
                                          <p:spTgt spid="299"/>
                                        </p:tgtEl>
                                        <p:attrNameLst>
                                          <p:attrName>ppt_w</p:attrName>
                                        </p:attrNameLst>
                                      </p:cBhvr>
                                      <p:tavLst>
                                        <p:tav tm="0">
                                          <p:val>
                                            <p:fltVal val="0"/>
                                          </p:val>
                                        </p:tav>
                                        <p:tav tm="100000">
                                          <p:val>
                                            <p:strVal val="#ppt_w"/>
                                          </p:val>
                                        </p:tav>
                                      </p:tavLst>
                                    </p:anim>
                                    <p:anim calcmode="lin" valueType="num">
                                      <p:cBhvr>
                                        <p:cTn id="35" dur="1000" fill="hold"/>
                                        <p:tgtEl>
                                          <p:spTgt spid="299"/>
                                        </p:tgtEl>
                                        <p:attrNameLst>
                                          <p:attrName>ppt_h</p:attrName>
                                        </p:attrNameLst>
                                      </p:cBhvr>
                                      <p:tavLst>
                                        <p:tav tm="0">
                                          <p:val>
                                            <p:fltVal val="0"/>
                                          </p:val>
                                        </p:tav>
                                        <p:tav tm="100000">
                                          <p:val>
                                            <p:strVal val="#ppt_h"/>
                                          </p:val>
                                        </p:tav>
                                      </p:tavLst>
                                    </p:anim>
                                    <p:anim calcmode="lin" valueType="num">
                                      <p:cBhvr>
                                        <p:cTn id="36" dur="1000" fill="hold"/>
                                        <p:tgtEl>
                                          <p:spTgt spid="299"/>
                                        </p:tgtEl>
                                        <p:attrNameLst>
                                          <p:attrName>style.rotation</p:attrName>
                                        </p:attrNameLst>
                                      </p:cBhvr>
                                      <p:tavLst>
                                        <p:tav tm="0">
                                          <p:val>
                                            <p:fltVal val="90"/>
                                          </p:val>
                                        </p:tav>
                                        <p:tav tm="100000">
                                          <p:val>
                                            <p:fltVal val="0"/>
                                          </p:val>
                                        </p:tav>
                                      </p:tavLst>
                                    </p:anim>
                                    <p:animEffect transition="in" filter="fade">
                                      <p:cBhvr>
                                        <p:cTn id="37" dur="1000"/>
                                        <p:tgtEl>
                                          <p:spTgt spid="299"/>
                                        </p:tgtEl>
                                      </p:cBhvr>
                                    </p:animEffect>
                                  </p:childTnLst>
                                </p:cTn>
                              </p:par>
                              <p:par>
                                <p:cTn id="38" presetID="31" presetClass="entr" presetSubtype="0" fill="hold" nodeType="withEffect">
                                  <p:stCondLst>
                                    <p:cond delay="250"/>
                                  </p:stCondLst>
                                  <p:childTnLst>
                                    <p:set>
                                      <p:cBhvr>
                                        <p:cTn id="39" dur="1" fill="hold">
                                          <p:stCondLst>
                                            <p:cond delay="0"/>
                                          </p:stCondLst>
                                        </p:cTn>
                                        <p:tgtEl>
                                          <p:spTgt spid="296"/>
                                        </p:tgtEl>
                                        <p:attrNameLst>
                                          <p:attrName>style.visibility</p:attrName>
                                        </p:attrNameLst>
                                      </p:cBhvr>
                                      <p:to>
                                        <p:strVal val="visible"/>
                                      </p:to>
                                    </p:set>
                                    <p:anim calcmode="lin" valueType="num">
                                      <p:cBhvr>
                                        <p:cTn id="40" dur="1000" fill="hold"/>
                                        <p:tgtEl>
                                          <p:spTgt spid="296"/>
                                        </p:tgtEl>
                                        <p:attrNameLst>
                                          <p:attrName>ppt_w</p:attrName>
                                        </p:attrNameLst>
                                      </p:cBhvr>
                                      <p:tavLst>
                                        <p:tav tm="0">
                                          <p:val>
                                            <p:fltVal val="0"/>
                                          </p:val>
                                        </p:tav>
                                        <p:tav tm="100000">
                                          <p:val>
                                            <p:strVal val="#ppt_w"/>
                                          </p:val>
                                        </p:tav>
                                      </p:tavLst>
                                    </p:anim>
                                    <p:anim calcmode="lin" valueType="num">
                                      <p:cBhvr>
                                        <p:cTn id="41" dur="1000" fill="hold"/>
                                        <p:tgtEl>
                                          <p:spTgt spid="296"/>
                                        </p:tgtEl>
                                        <p:attrNameLst>
                                          <p:attrName>ppt_h</p:attrName>
                                        </p:attrNameLst>
                                      </p:cBhvr>
                                      <p:tavLst>
                                        <p:tav tm="0">
                                          <p:val>
                                            <p:fltVal val="0"/>
                                          </p:val>
                                        </p:tav>
                                        <p:tav tm="100000">
                                          <p:val>
                                            <p:strVal val="#ppt_h"/>
                                          </p:val>
                                        </p:tav>
                                      </p:tavLst>
                                    </p:anim>
                                    <p:anim calcmode="lin" valueType="num">
                                      <p:cBhvr>
                                        <p:cTn id="42" dur="1000" fill="hold"/>
                                        <p:tgtEl>
                                          <p:spTgt spid="296"/>
                                        </p:tgtEl>
                                        <p:attrNameLst>
                                          <p:attrName>style.rotation</p:attrName>
                                        </p:attrNameLst>
                                      </p:cBhvr>
                                      <p:tavLst>
                                        <p:tav tm="0">
                                          <p:val>
                                            <p:fltVal val="90"/>
                                          </p:val>
                                        </p:tav>
                                        <p:tav tm="100000">
                                          <p:val>
                                            <p:fltVal val="0"/>
                                          </p:val>
                                        </p:tav>
                                      </p:tavLst>
                                    </p:anim>
                                    <p:animEffect transition="in" filter="fade">
                                      <p:cBhvr>
                                        <p:cTn id="43" dur="1000"/>
                                        <p:tgtEl>
                                          <p:spTgt spid="296"/>
                                        </p:tgtEl>
                                      </p:cBhvr>
                                    </p:animEffect>
                                  </p:childTnLst>
                                </p:cTn>
                              </p:par>
                              <p:par>
                                <p:cTn id="44" presetID="31" presetClass="entr" presetSubtype="0" fill="hold" nodeType="withEffect">
                                  <p:stCondLst>
                                    <p:cond delay="250"/>
                                  </p:stCondLst>
                                  <p:childTnLst>
                                    <p:set>
                                      <p:cBhvr>
                                        <p:cTn id="45" dur="1" fill="hold">
                                          <p:stCondLst>
                                            <p:cond delay="0"/>
                                          </p:stCondLst>
                                        </p:cTn>
                                        <p:tgtEl>
                                          <p:spTgt spid="322"/>
                                        </p:tgtEl>
                                        <p:attrNameLst>
                                          <p:attrName>style.visibility</p:attrName>
                                        </p:attrNameLst>
                                      </p:cBhvr>
                                      <p:to>
                                        <p:strVal val="visible"/>
                                      </p:to>
                                    </p:set>
                                    <p:anim calcmode="lin" valueType="num">
                                      <p:cBhvr>
                                        <p:cTn id="46" dur="1000" fill="hold"/>
                                        <p:tgtEl>
                                          <p:spTgt spid="322"/>
                                        </p:tgtEl>
                                        <p:attrNameLst>
                                          <p:attrName>ppt_w</p:attrName>
                                        </p:attrNameLst>
                                      </p:cBhvr>
                                      <p:tavLst>
                                        <p:tav tm="0">
                                          <p:val>
                                            <p:fltVal val="0"/>
                                          </p:val>
                                        </p:tav>
                                        <p:tav tm="100000">
                                          <p:val>
                                            <p:strVal val="#ppt_w"/>
                                          </p:val>
                                        </p:tav>
                                      </p:tavLst>
                                    </p:anim>
                                    <p:anim calcmode="lin" valueType="num">
                                      <p:cBhvr>
                                        <p:cTn id="47" dur="1000" fill="hold"/>
                                        <p:tgtEl>
                                          <p:spTgt spid="322"/>
                                        </p:tgtEl>
                                        <p:attrNameLst>
                                          <p:attrName>ppt_h</p:attrName>
                                        </p:attrNameLst>
                                      </p:cBhvr>
                                      <p:tavLst>
                                        <p:tav tm="0">
                                          <p:val>
                                            <p:fltVal val="0"/>
                                          </p:val>
                                        </p:tav>
                                        <p:tav tm="100000">
                                          <p:val>
                                            <p:strVal val="#ppt_h"/>
                                          </p:val>
                                        </p:tav>
                                      </p:tavLst>
                                    </p:anim>
                                    <p:anim calcmode="lin" valueType="num">
                                      <p:cBhvr>
                                        <p:cTn id="48" dur="1000" fill="hold"/>
                                        <p:tgtEl>
                                          <p:spTgt spid="322"/>
                                        </p:tgtEl>
                                        <p:attrNameLst>
                                          <p:attrName>style.rotation</p:attrName>
                                        </p:attrNameLst>
                                      </p:cBhvr>
                                      <p:tavLst>
                                        <p:tav tm="0">
                                          <p:val>
                                            <p:fltVal val="90"/>
                                          </p:val>
                                        </p:tav>
                                        <p:tav tm="100000">
                                          <p:val>
                                            <p:fltVal val="0"/>
                                          </p:val>
                                        </p:tav>
                                      </p:tavLst>
                                    </p:anim>
                                    <p:animEffect transition="in" filter="fade">
                                      <p:cBhvr>
                                        <p:cTn id="49" dur="1000"/>
                                        <p:tgtEl>
                                          <p:spTgt spid="322"/>
                                        </p:tgtEl>
                                      </p:cBhvr>
                                    </p:animEffect>
                                  </p:childTnLst>
                                </p:cTn>
                              </p:par>
                              <p:par>
                                <p:cTn id="50" presetID="31" presetClass="entr" presetSubtype="0" fill="hold" nodeType="withEffect">
                                  <p:stCondLst>
                                    <p:cond delay="250"/>
                                  </p:stCondLst>
                                  <p:childTnLst>
                                    <p:set>
                                      <p:cBhvr>
                                        <p:cTn id="51" dur="1" fill="hold">
                                          <p:stCondLst>
                                            <p:cond delay="0"/>
                                          </p:stCondLst>
                                        </p:cTn>
                                        <p:tgtEl>
                                          <p:spTgt spid="325"/>
                                        </p:tgtEl>
                                        <p:attrNameLst>
                                          <p:attrName>style.visibility</p:attrName>
                                        </p:attrNameLst>
                                      </p:cBhvr>
                                      <p:to>
                                        <p:strVal val="visible"/>
                                      </p:to>
                                    </p:set>
                                    <p:anim calcmode="lin" valueType="num">
                                      <p:cBhvr>
                                        <p:cTn id="52" dur="1000" fill="hold"/>
                                        <p:tgtEl>
                                          <p:spTgt spid="325"/>
                                        </p:tgtEl>
                                        <p:attrNameLst>
                                          <p:attrName>ppt_w</p:attrName>
                                        </p:attrNameLst>
                                      </p:cBhvr>
                                      <p:tavLst>
                                        <p:tav tm="0">
                                          <p:val>
                                            <p:fltVal val="0"/>
                                          </p:val>
                                        </p:tav>
                                        <p:tav tm="100000">
                                          <p:val>
                                            <p:strVal val="#ppt_w"/>
                                          </p:val>
                                        </p:tav>
                                      </p:tavLst>
                                    </p:anim>
                                    <p:anim calcmode="lin" valueType="num">
                                      <p:cBhvr>
                                        <p:cTn id="53" dur="1000" fill="hold"/>
                                        <p:tgtEl>
                                          <p:spTgt spid="325"/>
                                        </p:tgtEl>
                                        <p:attrNameLst>
                                          <p:attrName>ppt_h</p:attrName>
                                        </p:attrNameLst>
                                      </p:cBhvr>
                                      <p:tavLst>
                                        <p:tav tm="0">
                                          <p:val>
                                            <p:fltVal val="0"/>
                                          </p:val>
                                        </p:tav>
                                        <p:tav tm="100000">
                                          <p:val>
                                            <p:strVal val="#ppt_h"/>
                                          </p:val>
                                        </p:tav>
                                      </p:tavLst>
                                    </p:anim>
                                    <p:anim calcmode="lin" valueType="num">
                                      <p:cBhvr>
                                        <p:cTn id="54" dur="1000" fill="hold"/>
                                        <p:tgtEl>
                                          <p:spTgt spid="325"/>
                                        </p:tgtEl>
                                        <p:attrNameLst>
                                          <p:attrName>style.rotation</p:attrName>
                                        </p:attrNameLst>
                                      </p:cBhvr>
                                      <p:tavLst>
                                        <p:tav tm="0">
                                          <p:val>
                                            <p:fltVal val="90"/>
                                          </p:val>
                                        </p:tav>
                                        <p:tav tm="100000">
                                          <p:val>
                                            <p:fltVal val="0"/>
                                          </p:val>
                                        </p:tav>
                                      </p:tavLst>
                                    </p:anim>
                                    <p:animEffect transition="in" filter="fade">
                                      <p:cBhvr>
                                        <p:cTn id="55" dur="1000"/>
                                        <p:tgtEl>
                                          <p:spTgt spid="325"/>
                                        </p:tgtEl>
                                      </p:cBhvr>
                                    </p:animEffect>
                                  </p:childTnLst>
                                </p:cTn>
                              </p:par>
                              <p:par>
                                <p:cTn id="56" presetID="31" presetClass="entr" presetSubtype="0" fill="hold" nodeType="withEffect">
                                  <p:stCondLst>
                                    <p:cond delay="250"/>
                                  </p:stCondLst>
                                  <p:childTnLst>
                                    <p:set>
                                      <p:cBhvr>
                                        <p:cTn id="57" dur="1" fill="hold">
                                          <p:stCondLst>
                                            <p:cond delay="0"/>
                                          </p:stCondLst>
                                        </p:cTn>
                                        <p:tgtEl>
                                          <p:spTgt spid="328"/>
                                        </p:tgtEl>
                                        <p:attrNameLst>
                                          <p:attrName>style.visibility</p:attrName>
                                        </p:attrNameLst>
                                      </p:cBhvr>
                                      <p:to>
                                        <p:strVal val="visible"/>
                                      </p:to>
                                    </p:set>
                                    <p:anim calcmode="lin" valueType="num">
                                      <p:cBhvr>
                                        <p:cTn id="58" dur="1000" fill="hold"/>
                                        <p:tgtEl>
                                          <p:spTgt spid="328"/>
                                        </p:tgtEl>
                                        <p:attrNameLst>
                                          <p:attrName>ppt_w</p:attrName>
                                        </p:attrNameLst>
                                      </p:cBhvr>
                                      <p:tavLst>
                                        <p:tav tm="0">
                                          <p:val>
                                            <p:fltVal val="0"/>
                                          </p:val>
                                        </p:tav>
                                        <p:tav tm="100000">
                                          <p:val>
                                            <p:strVal val="#ppt_w"/>
                                          </p:val>
                                        </p:tav>
                                      </p:tavLst>
                                    </p:anim>
                                    <p:anim calcmode="lin" valueType="num">
                                      <p:cBhvr>
                                        <p:cTn id="59" dur="1000" fill="hold"/>
                                        <p:tgtEl>
                                          <p:spTgt spid="328"/>
                                        </p:tgtEl>
                                        <p:attrNameLst>
                                          <p:attrName>ppt_h</p:attrName>
                                        </p:attrNameLst>
                                      </p:cBhvr>
                                      <p:tavLst>
                                        <p:tav tm="0">
                                          <p:val>
                                            <p:fltVal val="0"/>
                                          </p:val>
                                        </p:tav>
                                        <p:tav tm="100000">
                                          <p:val>
                                            <p:strVal val="#ppt_h"/>
                                          </p:val>
                                        </p:tav>
                                      </p:tavLst>
                                    </p:anim>
                                    <p:anim calcmode="lin" valueType="num">
                                      <p:cBhvr>
                                        <p:cTn id="60" dur="1000" fill="hold"/>
                                        <p:tgtEl>
                                          <p:spTgt spid="328"/>
                                        </p:tgtEl>
                                        <p:attrNameLst>
                                          <p:attrName>style.rotation</p:attrName>
                                        </p:attrNameLst>
                                      </p:cBhvr>
                                      <p:tavLst>
                                        <p:tav tm="0">
                                          <p:val>
                                            <p:fltVal val="90"/>
                                          </p:val>
                                        </p:tav>
                                        <p:tav tm="100000">
                                          <p:val>
                                            <p:fltVal val="0"/>
                                          </p:val>
                                        </p:tav>
                                      </p:tavLst>
                                    </p:anim>
                                    <p:animEffect transition="in" filter="fade">
                                      <p:cBhvr>
                                        <p:cTn id="61" dur="1000"/>
                                        <p:tgtEl>
                                          <p:spTgt spid="328"/>
                                        </p:tgtEl>
                                      </p:cBhvr>
                                    </p:animEffect>
                                  </p:childTnLst>
                                </p:cTn>
                              </p:par>
                              <p:par>
                                <p:cTn id="62" presetID="31" presetClass="entr" presetSubtype="0" fill="hold" nodeType="withEffect">
                                  <p:stCondLst>
                                    <p:cond delay="250"/>
                                  </p:stCondLst>
                                  <p:childTnLst>
                                    <p:set>
                                      <p:cBhvr>
                                        <p:cTn id="63" dur="1" fill="hold">
                                          <p:stCondLst>
                                            <p:cond delay="0"/>
                                          </p:stCondLst>
                                        </p:cTn>
                                        <p:tgtEl>
                                          <p:spTgt spid="278"/>
                                        </p:tgtEl>
                                        <p:attrNameLst>
                                          <p:attrName>style.visibility</p:attrName>
                                        </p:attrNameLst>
                                      </p:cBhvr>
                                      <p:to>
                                        <p:strVal val="visible"/>
                                      </p:to>
                                    </p:set>
                                    <p:anim calcmode="lin" valueType="num">
                                      <p:cBhvr>
                                        <p:cTn id="64" dur="1000" fill="hold"/>
                                        <p:tgtEl>
                                          <p:spTgt spid="278"/>
                                        </p:tgtEl>
                                        <p:attrNameLst>
                                          <p:attrName>ppt_w</p:attrName>
                                        </p:attrNameLst>
                                      </p:cBhvr>
                                      <p:tavLst>
                                        <p:tav tm="0">
                                          <p:val>
                                            <p:fltVal val="0"/>
                                          </p:val>
                                        </p:tav>
                                        <p:tav tm="100000">
                                          <p:val>
                                            <p:strVal val="#ppt_w"/>
                                          </p:val>
                                        </p:tav>
                                      </p:tavLst>
                                    </p:anim>
                                    <p:anim calcmode="lin" valueType="num">
                                      <p:cBhvr>
                                        <p:cTn id="65" dur="1000" fill="hold"/>
                                        <p:tgtEl>
                                          <p:spTgt spid="278"/>
                                        </p:tgtEl>
                                        <p:attrNameLst>
                                          <p:attrName>ppt_h</p:attrName>
                                        </p:attrNameLst>
                                      </p:cBhvr>
                                      <p:tavLst>
                                        <p:tav tm="0">
                                          <p:val>
                                            <p:fltVal val="0"/>
                                          </p:val>
                                        </p:tav>
                                        <p:tav tm="100000">
                                          <p:val>
                                            <p:strVal val="#ppt_h"/>
                                          </p:val>
                                        </p:tav>
                                      </p:tavLst>
                                    </p:anim>
                                    <p:anim calcmode="lin" valueType="num">
                                      <p:cBhvr>
                                        <p:cTn id="66" dur="1000" fill="hold"/>
                                        <p:tgtEl>
                                          <p:spTgt spid="278"/>
                                        </p:tgtEl>
                                        <p:attrNameLst>
                                          <p:attrName>style.rotation</p:attrName>
                                        </p:attrNameLst>
                                      </p:cBhvr>
                                      <p:tavLst>
                                        <p:tav tm="0">
                                          <p:val>
                                            <p:fltVal val="90"/>
                                          </p:val>
                                        </p:tav>
                                        <p:tav tm="100000">
                                          <p:val>
                                            <p:fltVal val="0"/>
                                          </p:val>
                                        </p:tav>
                                      </p:tavLst>
                                    </p:anim>
                                    <p:animEffect transition="in" filter="fade">
                                      <p:cBhvr>
                                        <p:cTn id="67" dur="1000"/>
                                        <p:tgtEl>
                                          <p:spTgt spid="278"/>
                                        </p:tgtEl>
                                      </p:cBhvr>
                                    </p:animEffect>
                                  </p:childTnLst>
                                </p:cTn>
                              </p:par>
                              <p:par>
                                <p:cTn id="68" presetID="31" presetClass="entr" presetSubtype="0" fill="hold" nodeType="withEffect">
                                  <p:stCondLst>
                                    <p:cond delay="250"/>
                                  </p:stCondLst>
                                  <p:childTnLst>
                                    <p:set>
                                      <p:cBhvr>
                                        <p:cTn id="69" dur="1" fill="hold">
                                          <p:stCondLst>
                                            <p:cond delay="0"/>
                                          </p:stCondLst>
                                        </p:cTn>
                                        <p:tgtEl>
                                          <p:spTgt spid="279"/>
                                        </p:tgtEl>
                                        <p:attrNameLst>
                                          <p:attrName>style.visibility</p:attrName>
                                        </p:attrNameLst>
                                      </p:cBhvr>
                                      <p:to>
                                        <p:strVal val="visible"/>
                                      </p:to>
                                    </p:set>
                                    <p:anim calcmode="lin" valueType="num">
                                      <p:cBhvr>
                                        <p:cTn id="70" dur="1000" fill="hold"/>
                                        <p:tgtEl>
                                          <p:spTgt spid="279"/>
                                        </p:tgtEl>
                                        <p:attrNameLst>
                                          <p:attrName>ppt_w</p:attrName>
                                        </p:attrNameLst>
                                      </p:cBhvr>
                                      <p:tavLst>
                                        <p:tav tm="0">
                                          <p:val>
                                            <p:fltVal val="0"/>
                                          </p:val>
                                        </p:tav>
                                        <p:tav tm="100000">
                                          <p:val>
                                            <p:strVal val="#ppt_w"/>
                                          </p:val>
                                        </p:tav>
                                      </p:tavLst>
                                    </p:anim>
                                    <p:anim calcmode="lin" valueType="num">
                                      <p:cBhvr>
                                        <p:cTn id="71" dur="1000" fill="hold"/>
                                        <p:tgtEl>
                                          <p:spTgt spid="279"/>
                                        </p:tgtEl>
                                        <p:attrNameLst>
                                          <p:attrName>ppt_h</p:attrName>
                                        </p:attrNameLst>
                                      </p:cBhvr>
                                      <p:tavLst>
                                        <p:tav tm="0">
                                          <p:val>
                                            <p:fltVal val="0"/>
                                          </p:val>
                                        </p:tav>
                                        <p:tav tm="100000">
                                          <p:val>
                                            <p:strVal val="#ppt_h"/>
                                          </p:val>
                                        </p:tav>
                                      </p:tavLst>
                                    </p:anim>
                                    <p:anim calcmode="lin" valueType="num">
                                      <p:cBhvr>
                                        <p:cTn id="72" dur="1000" fill="hold"/>
                                        <p:tgtEl>
                                          <p:spTgt spid="279"/>
                                        </p:tgtEl>
                                        <p:attrNameLst>
                                          <p:attrName>style.rotation</p:attrName>
                                        </p:attrNameLst>
                                      </p:cBhvr>
                                      <p:tavLst>
                                        <p:tav tm="0">
                                          <p:val>
                                            <p:fltVal val="90"/>
                                          </p:val>
                                        </p:tav>
                                        <p:tav tm="100000">
                                          <p:val>
                                            <p:fltVal val="0"/>
                                          </p:val>
                                        </p:tav>
                                      </p:tavLst>
                                    </p:anim>
                                    <p:animEffect transition="in" filter="fade">
                                      <p:cBhvr>
                                        <p:cTn id="73" dur="1000"/>
                                        <p:tgtEl>
                                          <p:spTgt spid="279"/>
                                        </p:tgtEl>
                                      </p:cBhvr>
                                    </p:animEffect>
                                  </p:childTnLst>
                                </p:cTn>
                              </p:par>
                              <p:par>
                                <p:cTn id="74" presetID="31" presetClass="entr" presetSubtype="0" fill="hold" nodeType="withEffect">
                                  <p:stCondLst>
                                    <p:cond delay="250"/>
                                  </p:stCondLst>
                                  <p:childTnLst>
                                    <p:set>
                                      <p:cBhvr>
                                        <p:cTn id="75" dur="1" fill="hold">
                                          <p:stCondLst>
                                            <p:cond delay="0"/>
                                          </p:stCondLst>
                                        </p:cTn>
                                        <p:tgtEl>
                                          <p:spTgt spid="282"/>
                                        </p:tgtEl>
                                        <p:attrNameLst>
                                          <p:attrName>style.visibility</p:attrName>
                                        </p:attrNameLst>
                                      </p:cBhvr>
                                      <p:to>
                                        <p:strVal val="visible"/>
                                      </p:to>
                                    </p:set>
                                    <p:anim calcmode="lin" valueType="num">
                                      <p:cBhvr>
                                        <p:cTn id="76" dur="1000" fill="hold"/>
                                        <p:tgtEl>
                                          <p:spTgt spid="282"/>
                                        </p:tgtEl>
                                        <p:attrNameLst>
                                          <p:attrName>ppt_w</p:attrName>
                                        </p:attrNameLst>
                                      </p:cBhvr>
                                      <p:tavLst>
                                        <p:tav tm="0">
                                          <p:val>
                                            <p:fltVal val="0"/>
                                          </p:val>
                                        </p:tav>
                                        <p:tav tm="100000">
                                          <p:val>
                                            <p:strVal val="#ppt_w"/>
                                          </p:val>
                                        </p:tav>
                                      </p:tavLst>
                                    </p:anim>
                                    <p:anim calcmode="lin" valueType="num">
                                      <p:cBhvr>
                                        <p:cTn id="77" dur="1000" fill="hold"/>
                                        <p:tgtEl>
                                          <p:spTgt spid="282"/>
                                        </p:tgtEl>
                                        <p:attrNameLst>
                                          <p:attrName>ppt_h</p:attrName>
                                        </p:attrNameLst>
                                      </p:cBhvr>
                                      <p:tavLst>
                                        <p:tav tm="0">
                                          <p:val>
                                            <p:fltVal val="0"/>
                                          </p:val>
                                        </p:tav>
                                        <p:tav tm="100000">
                                          <p:val>
                                            <p:strVal val="#ppt_h"/>
                                          </p:val>
                                        </p:tav>
                                      </p:tavLst>
                                    </p:anim>
                                    <p:anim calcmode="lin" valueType="num">
                                      <p:cBhvr>
                                        <p:cTn id="78" dur="1000" fill="hold"/>
                                        <p:tgtEl>
                                          <p:spTgt spid="282"/>
                                        </p:tgtEl>
                                        <p:attrNameLst>
                                          <p:attrName>style.rotation</p:attrName>
                                        </p:attrNameLst>
                                      </p:cBhvr>
                                      <p:tavLst>
                                        <p:tav tm="0">
                                          <p:val>
                                            <p:fltVal val="90"/>
                                          </p:val>
                                        </p:tav>
                                        <p:tav tm="100000">
                                          <p:val>
                                            <p:fltVal val="0"/>
                                          </p:val>
                                        </p:tav>
                                      </p:tavLst>
                                    </p:anim>
                                    <p:animEffect transition="in" filter="fade">
                                      <p:cBhvr>
                                        <p:cTn id="79" dur="1000"/>
                                        <p:tgtEl>
                                          <p:spTgt spid="282"/>
                                        </p:tgtEl>
                                      </p:cBhvr>
                                    </p:animEffect>
                                  </p:childTnLst>
                                </p:cTn>
                              </p:par>
                              <p:par>
                                <p:cTn id="80" presetID="31" presetClass="entr" presetSubtype="0" fill="hold" nodeType="withEffect">
                                  <p:stCondLst>
                                    <p:cond delay="250"/>
                                  </p:stCondLst>
                                  <p:childTnLst>
                                    <p:set>
                                      <p:cBhvr>
                                        <p:cTn id="81" dur="1" fill="hold">
                                          <p:stCondLst>
                                            <p:cond delay="0"/>
                                          </p:stCondLst>
                                        </p:cTn>
                                        <p:tgtEl>
                                          <p:spTgt spid="285"/>
                                        </p:tgtEl>
                                        <p:attrNameLst>
                                          <p:attrName>style.visibility</p:attrName>
                                        </p:attrNameLst>
                                      </p:cBhvr>
                                      <p:to>
                                        <p:strVal val="visible"/>
                                      </p:to>
                                    </p:set>
                                    <p:anim calcmode="lin" valueType="num">
                                      <p:cBhvr>
                                        <p:cTn id="82" dur="1000" fill="hold"/>
                                        <p:tgtEl>
                                          <p:spTgt spid="285"/>
                                        </p:tgtEl>
                                        <p:attrNameLst>
                                          <p:attrName>ppt_w</p:attrName>
                                        </p:attrNameLst>
                                      </p:cBhvr>
                                      <p:tavLst>
                                        <p:tav tm="0">
                                          <p:val>
                                            <p:fltVal val="0"/>
                                          </p:val>
                                        </p:tav>
                                        <p:tav tm="100000">
                                          <p:val>
                                            <p:strVal val="#ppt_w"/>
                                          </p:val>
                                        </p:tav>
                                      </p:tavLst>
                                    </p:anim>
                                    <p:anim calcmode="lin" valueType="num">
                                      <p:cBhvr>
                                        <p:cTn id="83" dur="1000" fill="hold"/>
                                        <p:tgtEl>
                                          <p:spTgt spid="285"/>
                                        </p:tgtEl>
                                        <p:attrNameLst>
                                          <p:attrName>ppt_h</p:attrName>
                                        </p:attrNameLst>
                                      </p:cBhvr>
                                      <p:tavLst>
                                        <p:tav tm="0">
                                          <p:val>
                                            <p:fltVal val="0"/>
                                          </p:val>
                                        </p:tav>
                                        <p:tav tm="100000">
                                          <p:val>
                                            <p:strVal val="#ppt_h"/>
                                          </p:val>
                                        </p:tav>
                                      </p:tavLst>
                                    </p:anim>
                                    <p:anim calcmode="lin" valueType="num">
                                      <p:cBhvr>
                                        <p:cTn id="84" dur="1000" fill="hold"/>
                                        <p:tgtEl>
                                          <p:spTgt spid="285"/>
                                        </p:tgtEl>
                                        <p:attrNameLst>
                                          <p:attrName>style.rotation</p:attrName>
                                        </p:attrNameLst>
                                      </p:cBhvr>
                                      <p:tavLst>
                                        <p:tav tm="0">
                                          <p:val>
                                            <p:fltVal val="90"/>
                                          </p:val>
                                        </p:tav>
                                        <p:tav tm="100000">
                                          <p:val>
                                            <p:fltVal val="0"/>
                                          </p:val>
                                        </p:tav>
                                      </p:tavLst>
                                    </p:anim>
                                    <p:animEffect transition="in" filter="fade">
                                      <p:cBhvr>
                                        <p:cTn id="85" dur="1000"/>
                                        <p:tgtEl>
                                          <p:spTgt spid="285"/>
                                        </p:tgtEl>
                                      </p:cBhvr>
                                    </p:animEffect>
                                  </p:childTnLst>
                                </p:cTn>
                              </p:par>
                              <p:par>
                                <p:cTn id="86" presetID="31" presetClass="entr" presetSubtype="0" fill="hold" nodeType="withEffect">
                                  <p:stCondLst>
                                    <p:cond delay="250"/>
                                  </p:stCondLst>
                                  <p:childTnLst>
                                    <p:set>
                                      <p:cBhvr>
                                        <p:cTn id="87" dur="1" fill="hold">
                                          <p:stCondLst>
                                            <p:cond delay="0"/>
                                          </p:stCondLst>
                                        </p:cTn>
                                        <p:tgtEl>
                                          <p:spTgt spid="317"/>
                                        </p:tgtEl>
                                        <p:attrNameLst>
                                          <p:attrName>style.visibility</p:attrName>
                                        </p:attrNameLst>
                                      </p:cBhvr>
                                      <p:to>
                                        <p:strVal val="visible"/>
                                      </p:to>
                                    </p:set>
                                    <p:anim calcmode="lin" valueType="num">
                                      <p:cBhvr>
                                        <p:cTn id="88" dur="1000" fill="hold"/>
                                        <p:tgtEl>
                                          <p:spTgt spid="317"/>
                                        </p:tgtEl>
                                        <p:attrNameLst>
                                          <p:attrName>ppt_w</p:attrName>
                                        </p:attrNameLst>
                                      </p:cBhvr>
                                      <p:tavLst>
                                        <p:tav tm="0">
                                          <p:val>
                                            <p:fltVal val="0"/>
                                          </p:val>
                                        </p:tav>
                                        <p:tav tm="100000">
                                          <p:val>
                                            <p:strVal val="#ppt_w"/>
                                          </p:val>
                                        </p:tav>
                                      </p:tavLst>
                                    </p:anim>
                                    <p:anim calcmode="lin" valueType="num">
                                      <p:cBhvr>
                                        <p:cTn id="89" dur="1000" fill="hold"/>
                                        <p:tgtEl>
                                          <p:spTgt spid="317"/>
                                        </p:tgtEl>
                                        <p:attrNameLst>
                                          <p:attrName>ppt_h</p:attrName>
                                        </p:attrNameLst>
                                      </p:cBhvr>
                                      <p:tavLst>
                                        <p:tav tm="0">
                                          <p:val>
                                            <p:fltVal val="0"/>
                                          </p:val>
                                        </p:tav>
                                        <p:tav tm="100000">
                                          <p:val>
                                            <p:strVal val="#ppt_h"/>
                                          </p:val>
                                        </p:tav>
                                      </p:tavLst>
                                    </p:anim>
                                    <p:anim calcmode="lin" valueType="num">
                                      <p:cBhvr>
                                        <p:cTn id="90" dur="1000" fill="hold"/>
                                        <p:tgtEl>
                                          <p:spTgt spid="317"/>
                                        </p:tgtEl>
                                        <p:attrNameLst>
                                          <p:attrName>style.rotation</p:attrName>
                                        </p:attrNameLst>
                                      </p:cBhvr>
                                      <p:tavLst>
                                        <p:tav tm="0">
                                          <p:val>
                                            <p:fltVal val="90"/>
                                          </p:val>
                                        </p:tav>
                                        <p:tav tm="100000">
                                          <p:val>
                                            <p:fltVal val="0"/>
                                          </p:val>
                                        </p:tav>
                                      </p:tavLst>
                                    </p:anim>
                                    <p:animEffect transition="in" filter="fade">
                                      <p:cBhvr>
                                        <p:cTn id="91" dur="1000"/>
                                        <p:tgtEl>
                                          <p:spTgt spid="317"/>
                                        </p:tgtEl>
                                      </p:cBhvr>
                                    </p:animEffect>
                                  </p:childTnLst>
                                </p:cTn>
                              </p:par>
                              <p:par>
                                <p:cTn id="92" presetID="31" presetClass="entr" presetSubtype="0" fill="hold" nodeType="withEffect">
                                  <p:stCondLst>
                                    <p:cond delay="250"/>
                                  </p:stCondLst>
                                  <p:childTnLst>
                                    <p:set>
                                      <p:cBhvr>
                                        <p:cTn id="93" dur="1" fill="hold">
                                          <p:stCondLst>
                                            <p:cond delay="0"/>
                                          </p:stCondLst>
                                        </p:cTn>
                                        <p:tgtEl>
                                          <p:spTgt spid="307"/>
                                        </p:tgtEl>
                                        <p:attrNameLst>
                                          <p:attrName>style.visibility</p:attrName>
                                        </p:attrNameLst>
                                      </p:cBhvr>
                                      <p:to>
                                        <p:strVal val="visible"/>
                                      </p:to>
                                    </p:set>
                                    <p:anim calcmode="lin" valueType="num">
                                      <p:cBhvr>
                                        <p:cTn id="94" dur="1000" fill="hold"/>
                                        <p:tgtEl>
                                          <p:spTgt spid="307"/>
                                        </p:tgtEl>
                                        <p:attrNameLst>
                                          <p:attrName>ppt_w</p:attrName>
                                        </p:attrNameLst>
                                      </p:cBhvr>
                                      <p:tavLst>
                                        <p:tav tm="0">
                                          <p:val>
                                            <p:fltVal val="0"/>
                                          </p:val>
                                        </p:tav>
                                        <p:tav tm="100000">
                                          <p:val>
                                            <p:strVal val="#ppt_w"/>
                                          </p:val>
                                        </p:tav>
                                      </p:tavLst>
                                    </p:anim>
                                    <p:anim calcmode="lin" valueType="num">
                                      <p:cBhvr>
                                        <p:cTn id="95" dur="1000" fill="hold"/>
                                        <p:tgtEl>
                                          <p:spTgt spid="307"/>
                                        </p:tgtEl>
                                        <p:attrNameLst>
                                          <p:attrName>ppt_h</p:attrName>
                                        </p:attrNameLst>
                                      </p:cBhvr>
                                      <p:tavLst>
                                        <p:tav tm="0">
                                          <p:val>
                                            <p:fltVal val="0"/>
                                          </p:val>
                                        </p:tav>
                                        <p:tav tm="100000">
                                          <p:val>
                                            <p:strVal val="#ppt_h"/>
                                          </p:val>
                                        </p:tav>
                                      </p:tavLst>
                                    </p:anim>
                                    <p:anim calcmode="lin" valueType="num">
                                      <p:cBhvr>
                                        <p:cTn id="96" dur="1000" fill="hold"/>
                                        <p:tgtEl>
                                          <p:spTgt spid="307"/>
                                        </p:tgtEl>
                                        <p:attrNameLst>
                                          <p:attrName>style.rotation</p:attrName>
                                        </p:attrNameLst>
                                      </p:cBhvr>
                                      <p:tavLst>
                                        <p:tav tm="0">
                                          <p:val>
                                            <p:fltVal val="90"/>
                                          </p:val>
                                        </p:tav>
                                        <p:tav tm="100000">
                                          <p:val>
                                            <p:fltVal val="0"/>
                                          </p:val>
                                        </p:tav>
                                      </p:tavLst>
                                    </p:anim>
                                    <p:animEffect transition="in" filter="fade">
                                      <p:cBhvr>
                                        <p:cTn id="97" dur="1000"/>
                                        <p:tgtEl>
                                          <p:spTgt spid="307"/>
                                        </p:tgtEl>
                                      </p:cBhvr>
                                    </p:animEffect>
                                  </p:childTnLst>
                                </p:cTn>
                              </p:par>
                              <p:par>
                                <p:cTn id="98" presetID="31" presetClass="entr" presetSubtype="0" fill="hold" nodeType="withEffect">
                                  <p:stCondLst>
                                    <p:cond delay="250"/>
                                  </p:stCondLst>
                                  <p:childTnLst>
                                    <p:set>
                                      <p:cBhvr>
                                        <p:cTn id="99" dur="1" fill="hold">
                                          <p:stCondLst>
                                            <p:cond delay="0"/>
                                          </p:stCondLst>
                                        </p:cTn>
                                        <p:tgtEl>
                                          <p:spTgt spid="314"/>
                                        </p:tgtEl>
                                        <p:attrNameLst>
                                          <p:attrName>style.visibility</p:attrName>
                                        </p:attrNameLst>
                                      </p:cBhvr>
                                      <p:to>
                                        <p:strVal val="visible"/>
                                      </p:to>
                                    </p:set>
                                    <p:anim calcmode="lin" valueType="num">
                                      <p:cBhvr>
                                        <p:cTn id="100" dur="1000" fill="hold"/>
                                        <p:tgtEl>
                                          <p:spTgt spid="314"/>
                                        </p:tgtEl>
                                        <p:attrNameLst>
                                          <p:attrName>ppt_w</p:attrName>
                                        </p:attrNameLst>
                                      </p:cBhvr>
                                      <p:tavLst>
                                        <p:tav tm="0">
                                          <p:val>
                                            <p:fltVal val="0"/>
                                          </p:val>
                                        </p:tav>
                                        <p:tav tm="100000">
                                          <p:val>
                                            <p:strVal val="#ppt_w"/>
                                          </p:val>
                                        </p:tav>
                                      </p:tavLst>
                                    </p:anim>
                                    <p:anim calcmode="lin" valueType="num">
                                      <p:cBhvr>
                                        <p:cTn id="101" dur="1000" fill="hold"/>
                                        <p:tgtEl>
                                          <p:spTgt spid="314"/>
                                        </p:tgtEl>
                                        <p:attrNameLst>
                                          <p:attrName>ppt_h</p:attrName>
                                        </p:attrNameLst>
                                      </p:cBhvr>
                                      <p:tavLst>
                                        <p:tav tm="0">
                                          <p:val>
                                            <p:fltVal val="0"/>
                                          </p:val>
                                        </p:tav>
                                        <p:tav tm="100000">
                                          <p:val>
                                            <p:strVal val="#ppt_h"/>
                                          </p:val>
                                        </p:tav>
                                      </p:tavLst>
                                    </p:anim>
                                    <p:anim calcmode="lin" valueType="num">
                                      <p:cBhvr>
                                        <p:cTn id="102" dur="1000" fill="hold"/>
                                        <p:tgtEl>
                                          <p:spTgt spid="314"/>
                                        </p:tgtEl>
                                        <p:attrNameLst>
                                          <p:attrName>style.rotation</p:attrName>
                                        </p:attrNameLst>
                                      </p:cBhvr>
                                      <p:tavLst>
                                        <p:tav tm="0">
                                          <p:val>
                                            <p:fltVal val="90"/>
                                          </p:val>
                                        </p:tav>
                                        <p:tav tm="100000">
                                          <p:val>
                                            <p:fltVal val="0"/>
                                          </p:val>
                                        </p:tav>
                                      </p:tavLst>
                                    </p:anim>
                                    <p:animEffect transition="in" filter="fade">
                                      <p:cBhvr>
                                        <p:cTn id="103" dur="1000"/>
                                        <p:tgtEl>
                                          <p:spTgt spid="314"/>
                                        </p:tgtEl>
                                      </p:cBhvr>
                                    </p:animEffect>
                                  </p:childTnLst>
                                </p:cTn>
                              </p:par>
                              <p:par>
                                <p:cTn id="104" presetID="53" presetClass="entr" presetSubtype="16" fill="hold" grpId="0" nodeType="withEffect">
                                  <p:stCondLst>
                                    <p:cond delay="750"/>
                                  </p:stCondLst>
                                  <p:childTnLst>
                                    <p:set>
                                      <p:cBhvr>
                                        <p:cTn id="105" dur="1" fill="hold">
                                          <p:stCondLst>
                                            <p:cond delay="0"/>
                                          </p:stCondLst>
                                        </p:cTn>
                                        <p:tgtEl>
                                          <p:spTgt spid="250"/>
                                        </p:tgtEl>
                                        <p:attrNameLst>
                                          <p:attrName>style.visibility</p:attrName>
                                        </p:attrNameLst>
                                      </p:cBhvr>
                                      <p:to>
                                        <p:strVal val="visible"/>
                                      </p:to>
                                    </p:set>
                                    <p:anim calcmode="lin" valueType="num">
                                      <p:cBhvr>
                                        <p:cTn id="106" dur="750" fill="hold"/>
                                        <p:tgtEl>
                                          <p:spTgt spid="250"/>
                                        </p:tgtEl>
                                        <p:attrNameLst>
                                          <p:attrName>ppt_w</p:attrName>
                                        </p:attrNameLst>
                                      </p:cBhvr>
                                      <p:tavLst>
                                        <p:tav tm="0">
                                          <p:val>
                                            <p:fltVal val="0"/>
                                          </p:val>
                                        </p:tav>
                                        <p:tav tm="100000">
                                          <p:val>
                                            <p:strVal val="#ppt_w"/>
                                          </p:val>
                                        </p:tav>
                                      </p:tavLst>
                                    </p:anim>
                                    <p:anim calcmode="lin" valueType="num">
                                      <p:cBhvr>
                                        <p:cTn id="107" dur="750" fill="hold"/>
                                        <p:tgtEl>
                                          <p:spTgt spid="250"/>
                                        </p:tgtEl>
                                        <p:attrNameLst>
                                          <p:attrName>ppt_h</p:attrName>
                                        </p:attrNameLst>
                                      </p:cBhvr>
                                      <p:tavLst>
                                        <p:tav tm="0">
                                          <p:val>
                                            <p:fltVal val="0"/>
                                          </p:val>
                                        </p:tav>
                                        <p:tav tm="100000">
                                          <p:val>
                                            <p:strVal val="#ppt_h"/>
                                          </p:val>
                                        </p:tav>
                                      </p:tavLst>
                                    </p:anim>
                                    <p:animEffect transition="in" filter="fade">
                                      <p:cBhvr>
                                        <p:cTn id="108" dur="750"/>
                                        <p:tgtEl>
                                          <p:spTgt spid="250"/>
                                        </p:tgtEl>
                                      </p:cBhvr>
                                    </p:animEffect>
                                  </p:childTnLst>
                                </p:cTn>
                              </p:par>
                              <p:par>
                                <p:cTn id="109" presetID="53" presetClass="entr" presetSubtype="16" fill="hold" grpId="0" nodeType="withEffect">
                                  <p:stCondLst>
                                    <p:cond delay="750"/>
                                  </p:stCondLst>
                                  <p:childTnLst>
                                    <p:set>
                                      <p:cBhvr>
                                        <p:cTn id="110" dur="1" fill="hold">
                                          <p:stCondLst>
                                            <p:cond delay="0"/>
                                          </p:stCondLst>
                                        </p:cTn>
                                        <p:tgtEl>
                                          <p:spTgt spid="264"/>
                                        </p:tgtEl>
                                        <p:attrNameLst>
                                          <p:attrName>style.visibility</p:attrName>
                                        </p:attrNameLst>
                                      </p:cBhvr>
                                      <p:to>
                                        <p:strVal val="visible"/>
                                      </p:to>
                                    </p:set>
                                    <p:anim calcmode="lin" valueType="num">
                                      <p:cBhvr>
                                        <p:cTn id="111" dur="750" fill="hold"/>
                                        <p:tgtEl>
                                          <p:spTgt spid="264"/>
                                        </p:tgtEl>
                                        <p:attrNameLst>
                                          <p:attrName>ppt_w</p:attrName>
                                        </p:attrNameLst>
                                      </p:cBhvr>
                                      <p:tavLst>
                                        <p:tav tm="0">
                                          <p:val>
                                            <p:fltVal val="0"/>
                                          </p:val>
                                        </p:tav>
                                        <p:tav tm="100000">
                                          <p:val>
                                            <p:strVal val="#ppt_w"/>
                                          </p:val>
                                        </p:tav>
                                      </p:tavLst>
                                    </p:anim>
                                    <p:anim calcmode="lin" valueType="num">
                                      <p:cBhvr>
                                        <p:cTn id="112" dur="750" fill="hold"/>
                                        <p:tgtEl>
                                          <p:spTgt spid="264"/>
                                        </p:tgtEl>
                                        <p:attrNameLst>
                                          <p:attrName>ppt_h</p:attrName>
                                        </p:attrNameLst>
                                      </p:cBhvr>
                                      <p:tavLst>
                                        <p:tav tm="0">
                                          <p:val>
                                            <p:fltVal val="0"/>
                                          </p:val>
                                        </p:tav>
                                        <p:tav tm="100000">
                                          <p:val>
                                            <p:strVal val="#ppt_h"/>
                                          </p:val>
                                        </p:tav>
                                      </p:tavLst>
                                    </p:anim>
                                    <p:animEffect transition="in" filter="fade">
                                      <p:cBhvr>
                                        <p:cTn id="113" dur="750"/>
                                        <p:tgtEl>
                                          <p:spTgt spid="264"/>
                                        </p:tgtEl>
                                      </p:cBhvr>
                                    </p:animEffect>
                                  </p:childTnLst>
                                </p:cTn>
                              </p:par>
                              <p:par>
                                <p:cTn id="114" presetID="53" presetClass="entr" presetSubtype="16" fill="hold" grpId="0" nodeType="withEffect">
                                  <p:stCondLst>
                                    <p:cond delay="750"/>
                                  </p:stCondLst>
                                  <p:childTnLst>
                                    <p:set>
                                      <p:cBhvr>
                                        <p:cTn id="115" dur="1" fill="hold">
                                          <p:stCondLst>
                                            <p:cond delay="0"/>
                                          </p:stCondLst>
                                        </p:cTn>
                                        <p:tgtEl>
                                          <p:spTgt spid="236"/>
                                        </p:tgtEl>
                                        <p:attrNameLst>
                                          <p:attrName>style.visibility</p:attrName>
                                        </p:attrNameLst>
                                      </p:cBhvr>
                                      <p:to>
                                        <p:strVal val="visible"/>
                                      </p:to>
                                    </p:set>
                                    <p:anim calcmode="lin" valueType="num">
                                      <p:cBhvr>
                                        <p:cTn id="116" dur="750" fill="hold"/>
                                        <p:tgtEl>
                                          <p:spTgt spid="236"/>
                                        </p:tgtEl>
                                        <p:attrNameLst>
                                          <p:attrName>ppt_w</p:attrName>
                                        </p:attrNameLst>
                                      </p:cBhvr>
                                      <p:tavLst>
                                        <p:tav tm="0">
                                          <p:val>
                                            <p:fltVal val="0"/>
                                          </p:val>
                                        </p:tav>
                                        <p:tav tm="100000">
                                          <p:val>
                                            <p:strVal val="#ppt_w"/>
                                          </p:val>
                                        </p:tav>
                                      </p:tavLst>
                                    </p:anim>
                                    <p:anim calcmode="lin" valueType="num">
                                      <p:cBhvr>
                                        <p:cTn id="117" dur="750" fill="hold"/>
                                        <p:tgtEl>
                                          <p:spTgt spid="236"/>
                                        </p:tgtEl>
                                        <p:attrNameLst>
                                          <p:attrName>ppt_h</p:attrName>
                                        </p:attrNameLst>
                                      </p:cBhvr>
                                      <p:tavLst>
                                        <p:tav tm="0">
                                          <p:val>
                                            <p:fltVal val="0"/>
                                          </p:val>
                                        </p:tav>
                                        <p:tav tm="100000">
                                          <p:val>
                                            <p:strVal val="#ppt_h"/>
                                          </p:val>
                                        </p:tav>
                                      </p:tavLst>
                                    </p:anim>
                                    <p:animEffect transition="in" filter="fade">
                                      <p:cBhvr>
                                        <p:cTn id="118" dur="750"/>
                                        <p:tgtEl>
                                          <p:spTgt spid="236"/>
                                        </p:tgtEl>
                                      </p:cBhvr>
                                    </p:animEffect>
                                  </p:childTnLst>
                                </p:cTn>
                              </p:par>
                              <p:par>
                                <p:cTn id="119" presetID="53" presetClass="entr" presetSubtype="16" fill="hold" grpId="0" nodeType="withEffect">
                                  <p:stCondLst>
                                    <p:cond delay="750"/>
                                  </p:stCondLst>
                                  <p:childTnLst>
                                    <p:set>
                                      <p:cBhvr>
                                        <p:cTn id="120" dur="1" fill="hold">
                                          <p:stCondLst>
                                            <p:cond delay="0"/>
                                          </p:stCondLst>
                                        </p:cTn>
                                        <p:tgtEl>
                                          <p:spTgt spid="254"/>
                                        </p:tgtEl>
                                        <p:attrNameLst>
                                          <p:attrName>style.visibility</p:attrName>
                                        </p:attrNameLst>
                                      </p:cBhvr>
                                      <p:to>
                                        <p:strVal val="visible"/>
                                      </p:to>
                                    </p:set>
                                    <p:anim calcmode="lin" valueType="num">
                                      <p:cBhvr>
                                        <p:cTn id="121" dur="750" fill="hold"/>
                                        <p:tgtEl>
                                          <p:spTgt spid="254"/>
                                        </p:tgtEl>
                                        <p:attrNameLst>
                                          <p:attrName>ppt_w</p:attrName>
                                        </p:attrNameLst>
                                      </p:cBhvr>
                                      <p:tavLst>
                                        <p:tav tm="0">
                                          <p:val>
                                            <p:fltVal val="0"/>
                                          </p:val>
                                        </p:tav>
                                        <p:tav tm="100000">
                                          <p:val>
                                            <p:strVal val="#ppt_w"/>
                                          </p:val>
                                        </p:tav>
                                      </p:tavLst>
                                    </p:anim>
                                    <p:anim calcmode="lin" valueType="num">
                                      <p:cBhvr>
                                        <p:cTn id="122" dur="750" fill="hold"/>
                                        <p:tgtEl>
                                          <p:spTgt spid="254"/>
                                        </p:tgtEl>
                                        <p:attrNameLst>
                                          <p:attrName>ppt_h</p:attrName>
                                        </p:attrNameLst>
                                      </p:cBhvr>
                                      <p:tavLst>
                                        <p:tav tm="0">
                                          <p:val>
                                            <p:fltVal val="0"/>
                                          </p:val>
                                        </p:tav>
                                        <p:tav tm="100000">
                                          <p:val>
                                            <p:strVal val="#ppt_h"/>
                                          </p:val>
                                        </p:tav>
                                      </p:tavLst>
                                    </p:anim>
                                    <p:animEffect transition="in" filter="fade">
                                      <p:cBhvr>
                                        <p:cTn id="123" dur="750"/>
                                        <p:tgtEl>
                                          <p:spTgt spid="254"/>
                                        </p:tgtEl>
                                      </p:cBhvr>
                                    </p:animEffect>
                                  </p:childTnLst>
                                </p:cTn>
                              </p:par>
                              <p:par>
                                <p:cTn id="124" presetID="53" presetClass="entr" presetSubtype="16" fill="hold" grpId="0" nodeType="withEffect">
                                  <p:stCondLst>
                                    <p:cond delay="750"/>
                                  </p:stCondLst>
                                  <p:childTnLst>
                                    <p:set>
                                      <p:cBhvr>
                                        <p:cTn id="125" dur="1" fill="hold">
                                          <p:stCondLst>
                                            <p:cond delay="0"/>
                                          </p:stCondLst>
                                        </p:cTn>
                                        <p:tgtEl>
                                          <p:spTgt spid="259"/>
                                        </p:tgtEl>
                                        <p:attrNameLst>
                                          <p:attrName>style.visibility</p:attrName>
                                        </p:attrNameLst>
                                      </p:cBhvr>
                                      <p:to>
                                        <p:strVal val="visible"/>
                                      </p:to>
                                    </p:set>
                                    <p:anim calcmode="lin" valueType="num">
                                      <p:cBhvr>
                                        <p:cTn id="126" dur="750" fill="hold"/>
                                        <p:tgtEl>
                                          <p:spTgt spid="259"/>
                                        </p:tgtEl>
                                        <p:attrNameLst>
                                          <p:attrName>ppt_w</p:attrName>
                                        </p:attrNameLst>
                                      </p:cBhvr>
                                      <p:tavLst>
                                        <p:tav tm="0">
                                          <p:val>
                                            <p:fltVal val="0"/>
                                          </p:val>
                                        </p:tav>
                                        <p:tav tm="100000">
                                          <p:val>
                                            <p:strVal val="#ppt_w"/>
                                          </p:val>
                                        </p:tav>
                                      </p:tavLst>
                                    </p:anim>
                                    <p:anim calcmode="lin" valueType="num">
                                      <p:cBhvr>
                                        <p:cTn id="127" dur="750" fill="hold"/>
                                        <p:tgtEl>
                                          <p:spTgt spid="259"/>
                                        </p:tgtEl>
                                        <p:attrNameLst>
                                          <p:attrName>ppt_h</p:attrName>
                                        </p:attrNameLst>
                                      </p:cBhvr>
                                      <p:tavLst>
                                        <p:tav tm="0">
                                          <p:val>
                                            <p:fltVal val="0"/>
                                          </p:val>
                                        </p:tav>
                                        <p:tav tm="100000">
                                          <p:val>
                                            <p:strVal val="#ppt_h"/>
                                          </p:val>
                                        </p:tav>
                                      </p:tavLst>
                                    </p:anim>
                                    <p:animEffect transition="in" filter="fade">
                                      <p:cBhvr>
                                        <p:cTn id="128" dur="750"/>
                                        <p:tgtEl>
                                          <p:spTgt spid="259"/>
                                        </p:tgtEl>
                                      </p:cBhvr>
                                    </p:animEffect>
                                  </p:childTnLst>
                                </p:cTn>
                              </p:par>
                              <p:par>
                                <p:cTn id="129" presetID="53" presetClass="entr" presetSubtype="16" fill="hold" grpId="0" nodeType="withEffect">
                                  <p:stCondLst>
                                    <p:cond delay="750"/>
                                  </p:stCondLst>
                                  <p:childTnLst>
                                    <p:set>
                                      <p:cBhvr>
                                        <p:cTn id="130" dur="1" fill="hold">
                                          <p:stCondLst>
                                            <p:cond delay="0"/>
                                          </p:stCondLst>
                                        </p:cTn>
                                        <p:tgtEl>
                                          <p:spTgt spid="237"/>
                                        </p:tgtEl>
                                        <p:attrNameLst>
                                          <p:attrName>style.visibility</p:attrName>
                                        </p:attrNameLst>
                                      </p:cBhvr>
                                      <p:to>
                                        <p:strVal val="visible"/>
                                      </p:to>
                                    </p:set>
                                    <p:anim calcmode="lin" valueType="num">
                                      <p:cBhvr>
                                        <p:cTn id="131" dur="750" fill="hold"/>
                                        <p:tgtEl>
                                          <p:spTgt spid="237"/>
                                        </p:tgtEl>
                                        <p:attrNameLst>
                                          <p:attrName>ppt_w</p:attrName>
                                        </p:attrNameLst>
                                      </p:cBhvr>
                                      <p:tavLst>
                                        <p:tav tm="0">
                                          <p:val>
                                            <p:fltVal val="0"/>
                                          </p:val>
                                        </p:tav>
                                        <p:tav tm="100000">
                                          <p:val>
                                            <p:strVal val="#ppt_w"/>
                                          </p:val>
                                        </p:tav>
                                      </p:tavLst>
                                    </p:anim>
                                    <p:anim calcmode="lin" valueType="num">
                                      <p:cBhvr>
                                        <p:cTn id="132" dur="750" fill="hold"/>
                                        <p:tgtEl>
                                          <p:spTgt spid="237"/>
                                        </p:tgtEl>
                                        <p:attrNameLst>
                                          <p:attrName>ppt_h</p:attrName>
                                        </p:attrNameLst>
                                      </p:cBhvr>
                                      <p:tavLst>
                                        <p:tav tm="0">
                                          <p:val>
                                            <p:fltVal val="0"/>
                                          </p:val>
                                        </p:tav>
                                        <p:tav tm="100000">
                                          <p:val>
                                            <p:strVal val="#ppt_h"/>
                                          </p:val>
                                        </p:tav>
                                      </p:tavLst>
                                    </p:anim>
                                    <p:animEffect transition="in" filter="fade">
                                      <p:cBhvr>
                                        <p:cTn id="133" dur="750"/>
                                        <p:tgtEl>
                                          <p:spTgt spid="237"/>
                                        </p:tgtEl>
                                      </p:cBhvr>
                                    </p:animEffect>
                                  </p:childTnLst>
                                </p:cTn>
                              </p:par>
                              <p:par>
                                <p:cTn id="134" presetID="53" presetClass="entr" presetSubtype="16" fill="hold" grpId="0" nodeType="withEffect">
                                  <p:stCondLst>
                                    <p:cond delay="750"/>
                                  </p:stCondLst>
                                  <p:childTnLst>
                                    <p:set>
                                      <p:cBhvr>
                                        <p:cTn id="135" dur="1" fill="hold">
                                          <p:stCondLst>
                                            <p:cond delay="0"/>
                                          </p:stCondLst>
                                        </p:cTn>
                                        <p:tgtEl>
                                          <p:spTgt spid="238"/>
                                        </p:tgtEl>
                                        <p:attrNameLst>
                                          <p:attrName>style.visibility</p:attrName>
                                        </p:attrNameLst>
                                      </p:cBhvr>
                                      <p:to>
                                        <p:strVal val="visible"/>
                                      </p:to>
                                    </p:set>
                                    <p:anim calcmode="lin" valueType="num">
                                      <p:cBhvr>
                                        <p:cTn id="136" dur="750" fill="hold"/>
                                        <p:tgtEl>
                                          <p:spTgt spid="238"/>
                                        </p:tgtEl>
                                        <p:attrNameLst>
                                          <p:attrName>ppt_w</p:attrName>
                                        </p:attrNameLst>
                                      </p:cBhvr>
                                      <p:tavLst>
                                        <p:tav tm="0">
                                          <p:val>
                                            <p:fltVal val="0"/>
                                          </p:val>
                                        </p:tav>
                                        <p:tav tm="100000">
                                          <p:val>
                                            <p:strVal val="#ppt_w"/>
                                          </p:val>
                                        </p:tav>
                                      </p:tavLst>
                                    </p:anim>
                                    <p:anim calcmode="lin" valueType="num">
                                      <p:cBhvr>
                                        <p:cTn id="137" dur="750" fill="hold"/>
                                        <p:tgtEl>
                                          <p:spTgt spid="238"/>
                                        </p:tgtEl>
                                        <p:attrNameLst>
                                          <p:attrName>ppt_h</p:attrName>
                                        </p:attrNameLst>
                                      </p:cBhvr>
                                      <p:tavLst>
                                        <p:tav tm="0">
                                          <p:val>
                                            <p:fltVal val="0"/>
                                          </p:val>
                                        </p:tav>
                                        <p:tav tm="100000">
                                          <p:val>
                                            <p:strVal val="#ppt_h"/>
                                          </p:val>
                                        </p:tav>
                                      </p:tavLst>
                                    </p:anim>
                                    <p:animEffect transition="in" filter="fade">
                                      <p:cBhvr>
                                        <p:cTn id="138" dur="750"/>
                                        <p:tgtEl>
                                          <p:spTgt spid="238"/>
                                        </p:tgtEl>
                                      </p:cBhvr>
                                    </p:animEffect>
                                  </p:childTnLst>
                                </p:cTn>
                              </p:par>
                              <p:par>
                                <p:cTn id="139" presetID="53" presetClass="entr" presetSubtype="16" fill="hold" grpId="0" nodeType="withEffect">
                                  <p:stCondLst>
                                    <p:cond delay="750"/>
                                  </p:stCondLst>
                                  <p:childTnLst>
                                    <p:set>
                                      <p:cBhvr>
                                        <p:cTn id="140" dur="1" fill="hold">
                                          <p:stCondLst>
                                            <p:cond delay="0"/>
                                          </p:stCondLst>
                                        </p:cTn>
                                        <p:tgtEl>
                                          <p:spTgt spid="260"/>
                                        </p:tgtEl>
                                        <p:attrNameLst>
                                          <p:attrName>style.visibility</p:attrName>
                                        </p:attrNameLst>
                                      </p:cBhvr>
                                      <p:to>
                                        <p:strVal val="visible"/>
                                      </p:to>
                                    </p:set>
                                    <p:anim calcmode="lin" valueType="num">
                                      <p:cBhvr>
                                        <p:cTn id="141" dur="750" fill="hold"/>
                                        <p:tgtEl>
                                          <p:spTgt spid="260"/>
                                        </p:tgtEl>
                                        <p:attrNameLst>
                                          <p:attrName>ppt_w</p:attrName>
                                        </p:attrNameLst>
                                      </p:cBhvr>
                                      <p:tavLst>
                                        <p:tav tm="0">
                                          <p:val>
                                            <p:fltVal val="0"/>
                                          </p:val>
                                        </p:tav>
                                        <p:tav tm="100000">
                                          <p:val>
                                            <p:strVal val="#ppt_w"/>
                                          </p:val>
                                        </p:tav>
                                      </p:tavLst>
                                    </p:anim>
                                    <p:anim calcmode="lin" valueType="num">
                                      <p:cBhvr>
                                        <p:cTn id="142" dur="750" fill="hold"/>
                                        <p:tgtEl>
                                          <p:spTgt spid="260"/>
                                        </p:tgtEl>
                                        <p:attrNameLst>
                                          <p:attrName>ppt_h</p:attrName>
                                        </p:attrNameLst>
                                      </p:cBhvr>
                                      <p:tavLst>
                                        <p:tav tm="0">
                                          <p:val>
                                            <p:fltVal val="0"/>
                                          </p:val>
                                        </p:tav>
                                        <p:tav tm="100000">
                                          <p:val>
                                            <p:strVal val="#ppt_h"/>
                                          </p:val>
                                        </p:tav>
                                      </p:tavLst>
                                    </p:anim>
                                    <p:animEffect transition="in" filter="fade">
                                      <p:cBhvr>
                                        <p:cTn id="143" dur="750"/>
                                        <p:tgtEl>
                                          <p:spTgt spid="260"/>
                                        </p:tgtEl>
                                      </p:cBhvr>
                                    </p:animEffect>
                                  </p:childTnLst>
                                </p:cTn>
                              </p:par>
                              <p:par>
                                <p:cTn id="144" presetID="53" presetClass="entr" presetSubtype="16" fill="hold" grpId="0" nodeType="withEffect">
                                  <p:stCondLst>
                                    <p:cond delay="750"/>
                                  </p:stCondLst>
                                  <p:childTnLst>
                                    <p:set>
                                      <p:cBhvr>
                                        <p:cTn id="145" dur="1" fill="hold">
                                          <p:stCondLst>
                                            <p:cond delay="0"/>
                                          </p:stCondLst>
                                        </p:cTn>
                                        <p:tgtEl>
                                          <p:spTgt spid="261"/>
                                        </p:tgtEl>
                                        <p:attrNameLst>
                                          <p:attrName>style.visibility</p:attrName>
                                        </p:attrNameLst>
                                      </p:cBhvr>
                                      <p:to>
                                        <p:strVal val="visible"/>
                                      </p:to>
                                    </p:set>
                                    <p:anim calcmode="lin" valueType="num">
                                      <p:cBhvr>
                                        <p:cTn id="146" dur="750" fill="hold"/>
                                        <p:tgtEl>
                                          <p:spTgt spid="261"/>
                                        </p:tgtEl>
                                        <p:attrNameLst>
                                          <p:attrName>ppt_w</p:attrName>
                                        </p:attrNameLst>
                                      </p:cBhvr>
                                      <p:tavLst>
                                        <p:tav tm="0">
                                          <p:val>
                                            <p:fltVal val="0"/>
                                          </p:val>
                                        </p:tav>
                                        <p:tav tm="100000">
                                          <p:val>
                                            <p:strVal val="#ppt_w"/>
                                          </p:val>
                                        </p:tav>
                                      </p:tavLst>
                                    </p:anim>
                                    <p:anim calcmode="lin" valueType="num">
                                      <p:cBhvr>
                                        <p:cTn id="147" dur="750" fill="hold"/>
                                        <p:tgtEl>
                                          <p:spTgt spid="261"/>
                                        </p:tgtEl>
                                        <p:attrNameLst>
                                          <p:attrName>ppt_h</p:attrName>
                                        </p:attrNameLst>
                                      </p:cBhvr>
                                      <p:tavLst>
                                        <p:tav tm="0">
                                          <p:val>
                                            <p:fltVal val="0"/>
                                          </p:val>
                                        </p:tav>
                                        <p:tav tm="100000">
                                          <p:val>
                                            <p:strVal val="#ppt_h"/>
                                          </p:val>
                                        </p:tav>
                                      </p:tavLst>
                                    </p:anim>
                                    <p:animEffect transition="in" filter="fade">
                                      <p:cBhvr>
                                        <p:cTn id="148" dur="750"/>
                                        <p:tgtEl>
                                          <p:spTgt spid="261"/>
                                        </p:tgtEl>
                                      </p:cBhvr>
                                    </p:animEffect>
                                  </p:childTnLst>
                                </p:cTn>
                              </p:par>
                              <p:par>
                                <p:cTn id="149" presetID="53" presetClass="entr" presetSubtype="16" fill="hold" grpId="0" nodeType="withEffect">
                                  <p:stCondLst>
                                    <p:cond delay="750"/>
                                  </p:stCondLst>
                                  <p:childTnLst>
                                    <p:set>
                                      <p:cBhvr>
                                        <p:cTn id="150" dur="1" fill="hold">
                                          <p:stCondLst>
                                            <p:cond delay="0"/>
                                          </p:stCondLst>
                                        </p:cTn>
                                        <p:tgtEl>
                                          <p:spTgt spid="262"/>
                                        </p:tgtEl>
                                        <p:attrNameLst>
                                          <p:attrName>style.visibility</p:attrName>
                                        </p:attrNameLst>
                                      </p:cBhvr>
                                      <p:to>
                                        <p:strVal val="visible"/>
                                      </p:to>
                                    </p:set>
                                    <p:anim calcmode="lin" valueType="num">
                                      <p:cBhvr>
                                        <p:cTn id="151" dur="750" fill="hold"/>
                                        <p:tgtEl>
                                          <p:spTgt spid="262"/>
                                        </p:tgtEl>
                                        <p:attrNameLst>
                                          <p:attrName>ppt_w</p:attrName>
                                        </p:attrNameLst>
                                      </p:cBhvr>
                                      <p:tavLst>
                                        <p:tav tm="0">
                                          <p:val>
                                            <p:fltVal val="0"/>
                                          </p:val>
                                        </p:tav>
                                        <p:tav tm="100000">
                                          <p:val>
                                            <p:strVal val="#ppt_w"/>
                                          </p:val>
                                        </p:tav>
                                      </p:tavLst>
                                    </p:anim>
                                    <p:anim calcmode="lin" valueType="num">
                                      <p:cBhvr>
                                        <p:cTn id="152" dur="750" fill="hold"/>
                                        <p:tgtEl>
                                          <p:spTgt spid="262"/>
                                        </p:tgtEl>
                                        <p:attrNameLst>
                                          <p:attrName>ppt_h</p:attrName>
                                        </p:attrNameLst>
                                      </p:cBhvr>
                                      <p:tavLst>
                                        <p:tav tm="0">
                                          <p:val>
                                            <p:fltVal val="0"/>
                                          </p:val>
                                        </p:tav>
                                        <p:tav tm="100000">
                                          <p:val>
                                            <p:strVal val="#ppt_h"/>
                                          </p:val>
                                        </p:tav>
                                      </p:tavLst>
                                    </p:anim>
                                    <p:animEffect transition="in" filter="fade">
                                      <p:cBhvr>
                                        <p:cTn id="153" dur="750"/>
                                        <p:tgtEl>
                                          <p:spTgt spid="262"/>
                                        </p:tgtEl>
                                      </p:cBhvr>
                                    </p:animEffect>
                                  </p:childTnLst>
                                </p:cTn>
                              </p:par>
                              <p:par>
                                <p:cTn id="154" presetID="53" presetClass="entr" presetSubtype="16" fill="hold" grpId="0" nodeType="withEffect">
                                  <p:stCondLst>
                                    <p:cond delay="750"/>
                                  </p:stCondLst>
                                  <p:childTnLst>
                                    <p:set>
                                      <p:cBhvr>
                                        <p:cTn id="155" dur="1" fill="hold">
                                          <p:stCondLst>
                                            <p:cond delay="0"/>
                                          </p:stCondLst>
                                        </p:cTn>
                                        <p:tgtEl>
                                          <p:spTgt spid="270"/>
                                        </p:tgtEl>
                                        <p:attrNameLst>
                                          <p:attrName>style.visibility</p:attrName>
                                        </p:attrNameLst>
                                      </p:cBhvr>
                                      <p:to>
                                        <p:strVal val="visible"/>
                                      </p:to>
                                    </p:set>
                                    <p:anim calcmode="lin" valueType="num">
                                      <p:cBhvr>
                                        <p:cTn id="156" dur="750" fill="hold"/>
                                        <p:tgtEl>
                                          <p:spTgt spid="270"/>
                                        </p:tgtEl>
                                        <p:attrNameLst>
                                          <p:attrName>ppt_w</p:attrName>
                                        </p:attrNameLst>
                                      </p:cBhvr>
                                      <p:tavLst>
                                        <p:tav tm="0">
                                          <p:val>
                                            <p:fltVal val="0"/>
                                          </p:val>
                                        </p:tav>
                                        <p:tav tm="100000">
                                          <p:val>
                                            <p:strVal val="#ppt_w"/>
                                          </p:val>
                                        </p:tav>
                                      </p:tavLst>
                                    </p:anim>
                                    <p:anim calcmode="lin" valueType="num">
                                      <p:cBhvr>
                                        <p:cTn id="157" dur="750" fill="hold"/>
                                        <p:tgtEl>
                                          <p:spTgt spid="270"/>
                                        </p:tgtEl>
                                        <p:attrNameLst>
                                          <p:attrName>ppt_h</p:attrName>
                                        </p:attrNameLst>
                                      </p:cBhvr>
                                      <p:tavLst>
                                        <p:tav tm="0">
                                          <p:val>
                                            <p:fltVal val="0"/>
                                          </p:val>
                                        </p:tav>
                                        <p:tav tm="100000">
                                          <p:val>
                                            <p:strVal val="#ppt_h"/>
                                          </p:val>
                                        </p:tav>
                                      </p:tavLst>
                                    </p:anim>
                                    <p:animEffect transition="in" filter="fade">
                                      <p:cBhvr>
                                        <p:cTn id="158" dur="750"/>
                                        <p:tgtEl>
                                          <p:spTgt spid="270"/>
                                        </p:tgtEl>
                                      </p:cBhvr>
                                    </p:animEffect>
                                  </p:childTnLst>
                                </p:cTn>
                              </p:par>
                              <p:par>
                                <p:cTn id="159" presetID="53" presetClass="entr" presetSubtype="16" fill="hold" grpId="0" nodeType="withEffect">
                                  <p:stCondLst>
                                    <p:cond delay="750"/>
                                  </p:stCondLst>
                                  <p:childTnLst>
                                    <p:set>
                                      <p:cBhvr>
                                        <p:cTn id="160" dur="1" fill="hold">
                                          <p:stCondLst>
                                            <p:cond delay="0"/>
                                          </p:stCondLst>
                                        </p:cTn>
                                        <p:tgtEl>
                                          <p:spTgt spid="234"/>
                                        </p:tgtEl>
                                        <p:attrNameLst>
                                          <p:attrName>style.visibility</p:attrName>
                                        </p:attrNameLst>
                                      </p:cBhvr>
                                      <p:to>
                                        <p:strVal val="visible"/>
                                      </p:to>
                                    </p:set>
                                    <p:anim calcmode="lin" valueType="num">
                                      <p:cBhvr>
                                        <p:cTn id="161" dur="750" fill="hold"/>
                                        <p:tgtEl>
                                          <p:spTgt spid="234"/>
                                        </p:tgtEl>
                                        <p:attrNameLst>
                                          <p:attrName>ppt_w</p:attrName>
                                        </p:attrNameLst>
                                      </p:cBhvr>
                                      <p:tavLst>
                                        <p:tav tm="0">
                                          <p:val>
                                            <p:fltVal val="0"/>
                                          </p:val>
                                        </p:tav>
                                        <p:tav tm="100000">
                                          <p:val>
                                            <p:strVal val="#ppt_w"/>
                                          </p:val>
                                        </p:tav>
                                      </p:tavLst>
                                    </p:anim>
                                    <p:anim calcmode="lin" valueType="num">
                                      <p:cBhvr>
                                        <p:cTn id="162" dur="750" fill="hold"/>
                                        <p:tgtEl>
                                          <p:spTgt spid="234"/>
                                        </p:tgtEl>
                                        <p:attrNameLst>
                                          <p:attrName>ppt_h</p:attrName>
                                        </p:attrNameLst>
                                      </p:cBhvr>
                                      <p:tavLst>
                                        <p:tav tm="0">
                                          <p:val>
                                            <p:fltVal val="0"/>
                                          </p:val>
                                        </p:tav>
                                        <p:tav tm="100000">
                                          <p:val>
                                            <p:strVal val="#ppt_h"/>
                                          </p:val>
                                        </p:tav>
                                      </p:tavLst>
                                    </p:anim>
                                    <p:animEffect transition="in" filter="fade">
                                      <p:cBhvr>
                                        <p:cTn id="163" dur="750"/>
                                        <p:tgtEl>
                                          <p:spTgt spid="234"/>
                                        </p:tgtEl>
                                      </p:cBhvr>
                                    </p:animEffect>
                                  </p:childTnLst>
                                </p:cTn>
                              </p:par>
                              <p:par>
                                <p:cTn id="164" presetID="53" presetClass="entr" presetSubtype="16" fill="hold" grpId="0" nodeType="withEffect">
                                  <p:stCondLst>
                                    <p:cond delay="750"/>
                                  </p:stCondLst>
                                  <p:childTnLst>
                                    <p:set>
                                      <p:cBhvr>
                                        <p:cTn id="165" dur="1" fill="hold">
                                          <p:stCondLst>
                                            <p:cond delay="0"/>
                                          </p:stCondLst>
                                        </p:cTn>
                                        <p:tgtEl>
                                          <p:spTgt spid="271"/>
                                        </p:tgtEl>
                                        <p:attrNameLst>
                                          <p:attrName>style.visibility</p:attrName>
                                        </p:attrNameLst>
                                      </p:cBhvr>
                                      <p:to>
                                        <p:strVal val="visible"/>
                                      </p:to>
                                    </p:set>
                                    <p:anim calcmode="lin" valueType="num">
                                      <p:cBhvr>
                                        <p:cTn id="166" dur="750" fill="hold"/>
                                        <p:tgtEl>
                                          <p:spTgt spid="271"/>
                                        </p:tgtEl>
                                        <p:attrNameLst>
                                          <p:attrName>ppt_w</p:attrName>
                                        </p:attrNameLst>
                                      </p:cBhvr>
                                      <p:tavLst>
                                        <p:tav tm="0">
                                          <p:val>
                                            <p:fltVal val="0"/>
                                          </p:val>
                                        </p:tav>
                                        <p:tav tm="100000">
                                          <p:val>
                                            <p:strVal val="#ppt_w"/>
                                          </p:val>
                                        </p:tav>
                                      </p:tavLst>
                                    </p:anim>
                                    <p:anim calcmode="lin" valueType="num">
                                      <p:cBhvr>
                                        <p:cTn id="167" dur="750" fill="hold"/>
                                        <p:tgtEl>
                                          <p:spTgt spid="271"/>
                                        </p:tgtEl>
                                        <p:attrNameLst>
                                          <p:attrName>ppt_h</p:attrName>
                                        </p:attrNameLst>
                                      </p:cBhvr>
                                      <p:tavLst>
                                        <p:tav tm="0">
                                          <p:val>
                                            <p:fltVal val="0"/>
                                          </p:val>
                                        </p:tav>
                                        <p:tav tm="100000">
                                          <p:val>
                                            <p:strVal val="#ppt_h"/>
                                          </p:val>
                                        </p:tav>
                                      </p:tavLst>
                                    </p:anim>
                                    <p:animEffect transition="in" filter="fade">
                                      <p:cBhvr>
                                        <p:cTn id="168" dur="750"/>
                                        <p:tgtEl>
                                          <p:spTgt spid="271"/>
                                        </p:tgtEl>
                                      </p:cBhvr>
                                    </p:animEffect>
                                  </p:childTnLst>
                                </p:cTn>
                              </p:par>
                              <p:par>
                                <p:cTn id="169" presetID="53" presetClass="entr" presetSubtype="16" fill="hold" grpId="0" nodeType="withEffect">
                                  <p:stCondLst>
                                    <p:cond delay="750"/>
                                  </p:stCondLst>
                                  <p:childTnLst>
                                    <p:set>
                                      <p:cBhvr>
                                        <p:cTn id="170" dur="1" fill="hold">
                                          <p:stCondLst>
                                            <p:cond delay="0"/>
                                          </p:stCondLst>
                                        </p:cTn>
                                        <p:tgtEl>
                                          <p:spTgt spid="242"/>
                                        </p:tgtEl>
                                        <p:attrNameLst>
                                          <p:attrName>style.visibility</p:attrName>
                                        </p:attrNameLst>
                                      </p:cBhvr>
                                      <p:to>
                                        <p:strVal val="visible"/>
                                      </p:to>
                                    </p:set>
                                    <p:anim calcmode="lin" valueType="num">
                                      <p:cBhvr>
                                        <p:cTn id="171" dur="750" fill="hold"/>
                                        <p:tgtEl>
                                          <p:spTgt spid="242"/>
                                        </p:tgtEl>
                                        <p:attrNameLst>
                                          <p:attrName>ppt_w</p:attrName>
                                        </p:attrNameLst>
                                      </p:cBhvr>
                                      <p:tavLst>
                                        <p:tav tm="0">
                                          <p:val>
                                            <p:fltVal val="0"/>
                                          </p:val>
                                        </p:tav>
                                        <p:tav tm="100000">
                                          <p:val>
                                            <p:strVal val="#ppt_w"/>
                                          </p:val>
                                        </p:tav>
                                      </p:tavLst>
                                    </p:anim>
                                    <p:anim calcmode="lin" valueType="num">
                                      <p:cBhvr>
                                        <p:cTn id="172" dur="750" fill="hold"/>
                                        <p:tgtEl>
                                          <p:spTgt spid="242"/>
                                        </p:tgtEl>
                                        <p:attrNameLst>
                                          <p:attrName>ppt_h</p:attrName>
                                        </p:attrNameLst>
                                      </p:cBhvr>
                                      <p:tavLst>
                                        <p:tav tm="0">
                                          <p:val>
                                            <p:fltVal val="0"/>
                                          </p:val>
                                        </p:tav>
                                        <p:tav tm="100000">
                                          <p:val>
                                            <p:strVal val="#ppt_h"/>
                                          </p:val>
                                        </p:tav>
                                      </p:tavLst>
                                    </p:anim>
                                    <p:animEffect transition="in" filter="fade">
                                      <p:cBhvr>
                                        <p:cTn id="173" dur="750"/>
                                        <p:tgtEl>
                                          <p:spTgt spid="242"/>
                                        </p:tgtEl>
                                      </p:cBhvr>
                                    </p:animEffect>
                                  </p:childTnLst>
                                </p:cTn>
                              </p:par>
                              <p:par>
                                <p:cTn id="174" presetID="53" presetClass="entr" presetSubtype="16" fill="hold" grpId="0" nodeType="withEffect">
                                  <p:stCondLst>
                                    <p:cond delay="750"/>
                                  </p:stCondLst>
                                  <p:childTnLst>
                                    <p:set>
                                      <p:cBhvr>
                                        <p:cTn id="175" dur="1" fill="hold">
                                          <p:stCondLst>
                                            <p:cond delay="0"/>
                                          </p:stCondLst>
                                        </p:cTn>
                                        <p:tgtEl>
                                          <p:spTgt spid="265"/>
                                        </p:tgtEl>
                                        <p:attrNameLst>
                                          <p:attrName>style.visibility</p:attrName>
                                        </p:attrNameLst>
                                      </p:cBhvr>
                                      <p:to>
                                        <p:strVal val="visible"/>
                                      </p:to>
                                    </p:set>
                                    <p:anim calcmode="lin" valueType="num">
                                      <p:cBhvr>
                                        <p:cTn id="176" dur="750" fill="hold"/>
                                        <p:tgtEl>
                                          <p:spTgt spid="265"/>
                                        </p:tgtEl>
                                        <p:attrNameLst>
                                          <p:attrName>ppt_w</p:attrName>
                                        </p:attrNameLst>
                                      </p:cBhvr>
                                      <p:tavLst>
                                        <p:tav tm="0">
                                          <p:val>
                                            <p:fltVal val="0"/>
                                          </p:val>
                                        </p:tav>
                                        <p:tav tm="100000">
                                          <p:val>
                                            <p:strVal val="#ppt_w"/>
                                          </p:val>
                                        </p:tav>
                                      </p:tavLst>
                                    </p:anim>
                                    <p:anim calcmode="lin" valueType="num">
                                      <p:cBhvr>
                                        <p:cTn id="177" dur="750" fill="hold"/>
                                        <p:tgtEl>
                                          <p:spTgt spid="265"/>
                                        </p:tgtEl>
                                        <p:attrNameLst>
                                          <p:attrName>ppt_h</p:attrName>
                                        </p:attrNameLst>
                                      </p:cBhvr>
                                      <p:tavLst>
                                        <p:tav tm="0">
                                          <p:val>
                                            <p:fltVal val="0"/>
                                          </p:val>
                                        </p:tav>
                                        <p:tav tm="100000">
                                          <p:val>
                                            <p:strVal val="#ppt_h"/>
                                          </p:val>
                                        </p:tav>
                                      </p:tavLst>
                                    </p:anim>
                                    <p:animEffect transition="in" filter="fade">
                                      <p:cBhvr>
                                        <p:cTn id="178" dur="750"/>
                                        <p:tgtEl>
                                          <p:spTgt spid="265"/>
                                        </p:tgtEl>
                                      </p:cBhvr>
                                    </p:animEffect>
                                  </p:childTnLst>
                                </p:cTn>
                              </p:par>
                              <p:par>
                                <p:cTn id="179" presetID="53" presetClass="entr" presetSubtype="16" fill="hold" grpId="0" nodeType="withEffect">
                                  <p:stCondLst>
                                    <p:cond delay="750"/>
                                  </p:stCondLst>
                                  <p:childTnLst>
                                    <p:set>
                                      <p:cBhvr>
                                        <p:cTn id="180" dur="1" fill="hold">
                                          <p:stCondLst>
                                            <p:cond delay="0"/>
                                          </p:stCondLst>
                                        </p:cTn>
                                        <p:tgtEl>
                                          <p:spTgt spid="253"/>
                                        </p:tgtEl>
                                        <p:attrNameLst>
                                          <p:attrName>style.visibility</p:attrName>
                                        </p:attrNameLst>
                                      </p:cBhvr>
                                      <p:to>
                                        <p:strVal val="visible"/>
                                      </p:to>
                                    </p:set>
                                    <p:anim calcmode="lin" valueType="num">
                                      <p:cBhvr>
                                        <p:cTn id="181" dur="750" fill="hold"/>
                                        <p:tgtEl>
                                          <p:spTgt spid="253"/>
                                        </p:tgtEl>
                                        <p:attrNameLst>
                                          <p:attrName>ppt_w</p:attrName>
                                        </p:attrNameLst>
                                      </p:cBhvr>
                                      <p:tavLst>
                                        <p:tav tm="0">
                                          <p:val>
                                            <p:fltVal val="0"/>
                                          </p:val>
                                        </p:tav>
                                        <p:tav tm="100000">
                                          <p:val>
                                            <p:strVal val="#ppt_w"/>
                                          </p:val>
                                        </p:tav>
                                      </p:tavLst>
                                    </p:anim>
                                    <p:anim calcmode="lin" valueType="num">
                                      <p:cBhvr>
                                        <p:cTn id="182" dur="750" fill="hold"/>
                                        <p:tgtEl>
                                          <p:spTgt spid="253"/>
                                        </p:tgtEl>
                                        <p:attrNameLst>
                                          <p:attrName>ppt_h</p:attrName>
                                        </p:attrNameLst>
                                      </p:cBhvr>
                                      <p:tavLst>
                                        <p:tav tm="0">
                                          <p:val>
                                            <p:fltVal val="0"/>
                                          </p:val>
                                        </p:tav>
                                        <p:tav tm="100000">
                                          <p:val>
                                            <p:strVal val="#ppt_h"/>
                                          </p:val>
                                        </p:tav>
                                      </p:tavLst>
                                    </p:anim>
                                    <p:animEffect transition="in" filter="fade">
                                      <p:cBhvr>
                                        <p:cTn id="183" dur="750"/>
                                        <p:tgtEl>
                                          <p:spTgt spid="253"/>
                                        </p:tgtEl>
                                      </p:cBhvr>
                                    </p:animEffect>
                                  </p:childTnLst>
                                </p:cTn>
                              </p:par>
                              <p:par>
                                <p:cTn id="184" presetID="53" presetClass="entr" presetSubtype="16" fill="hold" grpId="0" nodeType="withEffect">
                                  <p:stCondLst>
                                    <p:cond delay="750"/>
                                  </p:stCondLst>
                                  <p:childTnLst>
                                    <p:set>
                                      <p:cBhvr>
                                        <p:cTn id="185" dur="1" fill="hold">
                                          <p:stCondLst>
                                            <p:cond delay="0"/>
                                          </p:stCondLst>
                                        </p:cTn>
                                        <p:tgtEl>
                                          <p:spTgt spid="257"/>
                                        </p:tgtEl>
                                        <p:attrNameLst>
                                          <p:attrName>style.visibility</p:attrName>
                                        </p:attrNameLst>
                                      </p:cBhvr>
                                      <p:to>
                                        <p:strVal val="visible"/>
                                      </p:to>
                                    </p:set>
                                    <p:anim calcmode="lin" valueType="num">
                                      <p:cBhvr>
                                        <p:cTn id="186" dur="750" fill="hold"/>
                                        <p:tgtEl>
                                          <p:spTgt spid="257"/>
                                        </p:tgtEl>
                                        <p:attrNameLst>
                                          <p:attrName>ppt_w</p:attrName>
                                        </p:attrNameLst>
                                      </p:cBhvr>
                                      <p:tavLst>
                                        <p:tav tm="0">
                                          <p:val>
                                            <p:fltVal val="0"/>
                                          </p:val>
                                        </p:tav>
                                        <p:tav tm="100000">
                                          <p:val>
                                            <p:strVal val="#ppt_w"/>
                                          </p:val>
                                        </p:tav>
                                      </p:tavLst>
                                    </p:anim>
                                    <p:anim calcmode="lin" valueType="num">
                                      <p:cBhvr>
                                        <p:cTn id="187" dur="750" fill="hold"/>
                                        <p:tgtEl>
                                          <p:spTgt spid="257"/>
                                        </p:tgtEl>
                                        <p:attrNameLst>
                                          <p:attrName>ppt_h</p:attrName>
                                        </p:attrNameLst>
                                      </p:cBhvr>
                                      <p:tavLst>
                                        <p:tav tm="0">
                                          <p:val>
                                            <p:fltVal val="0"/>
                                          </p:val>
                                        </p:tav>
                                        <p:tav tm="100000">
                                          <p:val>
                                            <p:strVal val="#ppt_h"/>
                                          </p:val>
                                        </p:tav>
                                      </p:tavLst>
                                    </p:anim>
                                    <p:animEffect transition="in" filter="fade">
                                      <p:cBhvr>
                                        <p:cTn id="188" dur="750"/>
                                        <p:tgtEl>
                                          <p:spTgt spid="257"/>
                                        </p:tgtEl>
                                      </p:cBhvr>
                                    </p:animEffect>
                                  </p:childTnLst>
                                </p:cTn>
                              </p:par>
                              <p:par>
                                <p:cTn id="189" presetID="53" presetClass="entr" presetSubtype="16" fill="hold" grpId="0" nodeType="withEffect">
                                  <p:stCondLst>
                                    <p:cond delay="750"/>
                                  </p:stCondLst>
                                  <p:childTnLst>
                                    <p:set>
                                      <p:cBhvr>
                                        <p:cTn id="190" dur="1" fill="hold">
                                          <p:stCondLst>
                                            <p:cond delay="0"/>
                                          </p:stCondLst>
                                        </p:cTn>
                                        <p:tgtEl>
                                          <p:spTgt spid="258"/>
                                        </p:tgtEl>
                                        <p:attrNameLst>
                                          <p:attrName>style.visibility</p:attrName>
                                        </p:attrNameLst>
                                      </p:cBhvr>
                                      <p:to>
                                        <p:strVal val="visible"/>
                                      </p:to>
                                    </p:set>
                                    <p:anim calcmode="lin" valueType="num">
                                      <p:cBhvr>
                                        <p:cTn id="191" dur="750" fill="hold"/>
                                        <p:tgtEl>
                                          <p:spTgt spid="258"/>
                                        </p:tgtEl>
                                        <p:attrNameLst>
                                          <p:attrName>ppt_w</p:attrName>
                                        </p:attrNameLst>
                                      </p:cBhvr>
                                      <p:tavLst>
                                        <p:tav tm="0">
                                          <p:val>
                                            <p:fltVal val="0"/>
                                          </p:val>
                                        </p:tav>
                                        <p:tav tm="100000">
                                          <p:val>
                                            <p:strVal val="#ppt_w"/>
                                          </p:val>
                                        </p:tav>
                                      </p:tavLst>
                                    </p:anim>
                                    <p:anim calcmode="lin" valueType="num">
                                      <p:cBhvr>
                                        <p:cTn id="192" dur="750" fill="hold"/>
                                        <p:tgtEl>
                                          <p:spTgt spid="258"/>
                                        </p:tgtEl>
                                        <p:attrNameLst>
                                          <p:attrName>ppt_h</p:attrName>
                                        </p:attrNameLst>
                                      </p:cBhvr>
                                      <p:tavLst>
                                        <p:tav tm="0">
                                          <p:val>
                                            <p:fltVal val="0"/>
                                          </p:val>
                                        </p:tav>
                                        <p:tav tm="100000">
                                          <p:val>
                                            <p:strVal val="#ppt_h"/>
                                          </p:val>
                                        </p:tav>
                                      </p:tavLst>
                                    </p:anim>
                                    <p:animEffect transition="in" filter="fade">
                                      <p:cBhvr>
                                        <p:cTn id="193" dur="750"/>
                                        <p:tgtEl>
                                          <p:spTgt spid="258"/>
                                        </p:tgtEl>
                                      </p:cBhvr>
                                    </p:animEffect>
                                  </p:childTnLst>
                                </p:cTn>
                              </p:par>
                              <p:par>
                                <p:cTn id="194" presetID="53" presetClass="entr" presetSubtype="16" fill="hold" grpId="0" nodeType="withEffect">
                                  <p:stCondLst>
                                    <p:cond delay="750"/>
                                  </p:stCondLst>
                                  <p:childTnLst>
                                    <p:set>
                                      <p:cBhvr>
                                        <p:cTn id="195" dur="1" fill="hold">
                                          <p:stCondLst>
                                            <p:cond delay="0"/>
                                          </p:stCondLst>
                                        </p:cTn>
                                        <p:tgtEl>
                                          <p:spTgt spid="229"/>
                                        </p:tgtEl>
                                        <p:attrNameLst>
                                          <p:attrName>style.visibility</p:attrName>
                                        </p:attrNameLst>
                                      </p:cBhvr>
                                      <p:to>
                                        <p:strVal val="visible"/>
                                      </p:to>
                                    </p:set>
                                    <p:anim calcmode="lin" valueType="num">
                                      <p:cBhvr>
                                        <p:cTn id="196" dur="750" fill="hold"/>
                                        <p:tgtEl>
                                          <p:spTgt spid="229"/>
                                        </p:tgtEl>
                                        <p:attrNameLst>
                                          <p:attrName>ppt_w</p:attrName>
                                        </p:attrNameLst>
                                      </p:cBhvr>
                                      <p:tavLst>
                                        <p:tav tm="0">
                                          <p:val>
                                            <p:fltVal val="0"/>
                                          </p:val>
                                        </p:tav>
                                        <p:tav tm="100000">
                                          <p:val>
                                            <p:strVal val="#ppt_w"/>
                                          </p:val>
                                        </p:tav>
                                      </p:tavLst>
                                    </p:anim>
                                    <p:anim calcmode="lin" valueType="num">
                                      <p:cBhvr>
                                        <p:cTn id="197" dur="750" fill="hold"/>
                                        <p:tgtEl>
                                          <p:spTgt spid="229"/>
                                        </p:tgtEl>
                                        <p:attrNameLst>
                                          <p:attrName>ppt_h</p:attrName>
                                        </p:attrNameLst>
                                      </p:cBhvr>
                                      <p:tavLst>
                                        <p:tav tm="0">
                                          <p:val>
                                            <p:fltVal val="0"/>
                                          </p:val>
                                        </p:tav>
                                        <p:tav tm="100000">
                                          <p:val>
                                            <p:strVal val="#ppt_h"/>
                                          </p:val>
                                        </p:tav>
                                      </p:tavLst>
                                    </p:anim>
                                    <p:animEffect transition="in" filter="fade">
                                      <p:cBhvr>
                                        <p:cTn id="198" dur="750"/>
                                        <p:tgtEl>
                                          <p:spTgt spid="229"/>
                                        </p:tgtEl>
                                      </p:cBhvr>
                                    </p:animEffect>
                                  </p:childTnLst>
                                </p:cTn>
                              </p:par>
                              <p:par>
                                <p:cTn id="199" presetID="53" presetClass="entr" presetSubtype="16" fill="hold" grpId="0" nodeType="withEffect">
                                  <p:stCondLst>
                                    <p:cond delay="750"/>
                                  </p:stCondLst>
                                  <p:childTnLst>
                                    <p:set>
                                      <p:cBhvr>
                                        <p:cTn id="200" dur="1" fill="hold">
                                          <p:stCondLst>
                                            <p:cond delay="0"/>
                                          </p:stCondLst>
                                        </p:cTn>
                                        <p:tgtEl>
                                          <p:spTgt spid="269"/>
                                        </p:tgtEl>
                                        <p:attrNameLst>
                                          <p:attrName>style.visibility</p:attrName>
                                        </p:attrNameLst>
                                      </p:cBhvr>
                                      <p:to>
                                        <p:strVal val="visible"/>
                                      </p:to>
                                    </p:set>
                                    <p:anim calcmode="lin" valueType="num">
                                      <p:cBhvr>
                                        <p:cTn id="201" dur="750" fill="hold"/>
                                        <p:tgtEl>
                                          <p:spTgt spid="269"/>
                                        </p:tgtEl>
                                        <p:attrNameLst>
                                          <p:attrName>ppt_w</p:attrName>
                                        </p:attrNameLst>
                                      </p:cBhvr>
                                      <p:tavLst>
                                        <p:tav tm="0">
                                          <p:val>
                                            <p:fltVal val="0"/>
                                          </p:val>
                                        </p:tav>
                                        <p:tav tm="100000">
                                          <p:val>
                                            <p:strVal val="#ppt_w"/>
                                          </p:val>
                                        </p:tav>
                                      </p:tavLst>
                                    </p:anim>
                                    <p:anim calcmode="lin" valueType="num">
                                      <p:cBhvr>
                                        <p:cTn id="202" dur="750" fill="hold"/>
                                        <p:tgtEl>
                                          <p:spTgt spid="269"/>
                                        </p:tgtEl>
                                        <p:attrNameLst>
                                          <p:attrName>ppt_h</p:attrName>
                                        </p:attrNameLst>
                                      </p:cBhvr>
                                      <p:tavLst>
                                        <p:tav tm="0">
                                          <p:val>
                                            <p:fltVal val="0"/>
                                          </p:val>
                                        </p:tav>
                                        <p:tav tm="100000">
                                          <p:val>
                                            <p:strVal val="#ppt_h"/>
                                          </p:val>
                                        </p:tav>
                                      </p:tavLst>
                                    </p:anim>
                                    <p:animEffect transition="in" filter="fade">
                                      <p:cBhvr>
                                        <p:cTn id="203" dur="750"/>
                                        <p:tgtEl>
                                          <p:spTgt spid="269"/>
                                        </p:tgtEl>
                                      </p:cBhvr>
                                    </p:animEffect>
                                  </p:childTnLst>
                                </p:cTn>
                              </p:par>
                              <p:par>
                                <p:cTn id="204" presetID="53" presetClass="entr" presetSubtype="16" fill="hold" grpId="0" nodeType="withEffect">
                                  <p:stCondLst>
                                    <p:cond delay="750"/>
                                  </p:stCondLst>
                                  <p:childTnLst>
                                    <p:set>
                                      <p:cBhvr>
                                        <p:cTn id="205" dur="1" fill="hold">
                                          <p:stCondLst>
                                            <p:cond delay="0"/>
                                          </p:stCondLst>
                                        </p:cTn>
                                        <p:tgtEl>
                                          <p:spTgt spid="252"/>
                                        </p:tgtEl>
                                        <p:attrNameLst>
                                          <p:attrName>style.visibility</p:attrName>
                                        </p:attrNameLst>
                                      </p:cBhvr>
                                      <p:to>
                                        <p:strVal val="visible"/>
                                      </p:to>
                                    </p:set>
                                    <p:anim calcmode="lin" valueType="num">
                                      <p:cBhvr>
                                        <p:cTn id="206" dur="750" fill="hold"/>
                                        <p:tgtEl>
                                          <p:spTgt spid="252"/>
                                        </p:tgtEl>
                                        <p:attrNameLst>
                                          <p:attrName>ppt_w</p:attrName>
                                        </p:attrNameLst>
                                      </p:cBhvr>
                                      <p:tavLst>
                                        <p:tav tm="0">
                                          <p:val>
                                            <p:fltVal val="0"/>
                                          </p:val>
                                        </p:tav>
                                        <p:tav tm="100000">
                                          <p:val>
                                            <p:strVal val="#ppt_w"/>
                                          </p:val>
                                        </p:tav>
                                      </p:tavLst>
                                    </p:anim>
                                    <p:anim calcmode="lin" valueType="num">
                                      <p:cBhvr>
                                        <p:cTn id="207" dur="750" fill="hold"/>
                                        <p:tgtEl>
                                          <p:spTgt spid="252"/>
                                        </p:tgtEl>
                                        <p:attrNameLst>
                                          <p:attrName>ppt_h</p:attrName>
                                        </p:attrNameLst>
                                      </p:cBhvr>
                                      <p:tavLst>
                                        <p:tav tm="0">
                                          <p:val>
                                            <p:fltVal val="0"/>
                                          </p:val>
                                        </p:tav>
                                        <p:tav tm="100000">
                                          <p:val>
                                            <p:strVal val="#ppt_h"/>
                                          </p:val>
                                        </p:tav>
                                      </p:tavLst>
                                    </p:anim>
                                    <p:animEffect transition="in" filter="fade">
                                      <p:cBhvr>
                                        <p:cTn id="208" dur="750"/>
                                        <p:tgtEl>
                                          <p:spTgt spid="252"/>
                                        </p:tgtEl>
                                      </p:cBhvr>
                                    </p:animEffect>
                                  </p:childTnLst>
                                </p:cTn>
                              </p:par>
                              <p:par>
                                <p:cTn id="209" presetID="53" presetClass="entr" presetSubtype="16" fill="hold" grpId="0" nodeType="withEffect">
                                  <p:stCondLst>
                                    <p:cond delay="750"/>
                                  </p:stCondLst>
                                  <p:childTnLst>
                                    <p:set>
                                      <p:cBhvr>
                                        <p:cTn id="210" dur="1" fill="hold">
                                          <p:stCondLst>
                                            <p:cond delay="0"/>
                                          </p:stCondLst>
                                        </p:cTn>
                                        <p:tgtEl>
                                          <p:spTgt spid="268"/>
                                        </p:tgtEl>
                                        <p:attrNameLst>
                                          <p:attrName>style.visibility</p:attrName>
                                        </p:attrNameLst>
                                      </p:cBhvr>
                                      <p:to>
                                        <p:strVal val="visible"/>
                                      </p:to>
                                    </p:set>
                                    <p:anim calcmode="lin" valueType="num">
                                      <p:cBhvr>
                                        <p:cTn id="211" dur="750" fill="hold"/>
                                        <p:tgtEl>
                                          <p:spTgt spid="268"/>
                                        </p:tgtEl>
                                        <p:attrNameLst>
                                          <p:attrName>ppt_w</p:attrName>
                                        </p:attrNameLst>
                                      </p:cBhvr>
                                      <p:tavLst>
                                        <p:tav tm="0">
                                          <p:val>
                                            <p:fltVal val="0"/>
                                          </p:val>
                                        </p:tav>
                                        <p:tav tm="100000">
                                          <p:val>
                                            <p:strVal val="#ppt_w"/>
                                          </p:val>
                                        </p:tav>
                                      </p:tavLst>
                                    </p:anim>
                                    <p:anim calcmode="lin" valueType="num">
                                      <p:cBhvr>
                                        <p:cTn id="212" dur="750" fill="hold"/>
                                        <p:tgtEl>
                                          <p:spTgt spid="268"/>
                                        </p:tgtEl>
                                        <p:attrNameLst>
                                          <p:attrName>ppt_h</p:attrName>
                                        </p:attrNameLst>
                                      </p:cBhvr>
                                      <p:tavLst>
                                        <p:tav tm="0">
                                          <p:val>
                                            <p:fltVal val="0"/>
                                          </p:val>
                                        </p:tav>
                                        <p:tav tm="100000">
                                          <p:val>
                                            <p:strVal val="#ppt_h"/>
                                          </p:val>
                                        </p:tav>
                                      </p:tavLst>
                                    </p:anim>
                                    <p:animEffect transition="in" filter="fade">
                                      <p:cBhvr>
                                        <p:cTn id="213" dur="750"/>
                                        <p:tgtEl>
                                          <p:spTgt spid="268"/>
                                        </p:tgtEl>
                                      </p:cBhvr>
                                    </p:animEffect>
                                  </p:childTnLst>
                                </p:cTn>
                              </p:par>
                              <p:par>
                                <p:cTn id="214" presetID="53" presetClass="entr" presetSubtype="16" fill="hold" grpId="0" nodeType="withEffect">
                                  <p:stCondLst>
                                    <p:cond delay="750"/>
                                  </p:stCondLst>
                                  <p:childTnLst>
                                    <p:set>
                                      <p:cBhvr>
                                        <p:cTn id="215" dur="1" fill="hold">
                                          <p:stCondLst>
                                            <p:cond delay="0"/>
                                          </p:stCondLst>
                                        </p:cTn>
                                        <p:tgtEl>
                                          <p:spTgt spid="241"/>
                                        </p:tgtEl>
                                        <p:attrNameLst>
                                          <p:attrName>style.visibility</p:attrName>
                                        </p:attrNameLst>
                                      </p:cBhvr>
                                      <p:to>
                                        <p:strVal val="visible"/>
                                      </p:to>
                                    </p:set>
                                    <p:anim calcmode="lin" valueType="num">
                                      <p:cBhvr>
                                        <p:cTn id="216" dur="750" fill="hold"/>
                                        <p:tgtEl>
                                          <p:spTgt spid="241"/>
                                        </p:tgtEl>
                                        <p:attrNameLst>
                                          <p:attrName>ppt_w</p:attrName>
                                        </p:attrNameLst>
                                      </p:cBhvr>
                                      <p:tavLst>
                                        <p:tav tm="0">
                                          <p:val>
                                            <p:fltVal val="0"/>
                                          </p:val>
                                        </p:tav>
                                        <p:tav tm="100000">
                                          <p:val>
                                            <p:strVal val="#ppt_w"/>
                                          </p:val>
                                        </p:tav>
                                      </p:tavLst>
                                    </p:anim>
                                    <p:anim calcmode="lin" valueType="num">
                                      <p:cBhvr>
                                        <p:cTn id="217" dur="750" fill="hold"/>
                                        <p:tgtEl>
                                          <p:spTgt spid="241"/>
                                        </p:tgtEl>
                                        <p:attrNameLst>
                                          <p:attrName>ppt_h</p:attrName>
                                        </p:attrNameLst>
                                      </p:cBhvr>
                                      <p:tavLst>
                                        <p:tav tm="0">
                                          <p:val>
                                            <p:fltVal val="0"/>
                                          </p:val>
                                        </p:tav>
                                        <p:tav tm="100000">
                                          <p:val>
                                            <p:strVal val="#ppt_h"/>
                                          </p:val>
                                        </p:tav>
                                      </p:tavLst>
                                    </p:anim>
                                    <p:animEffect transition="in" filter="fade">
                                      <p:cBhvr>
                                        <p:cTn id="218" dur="750"/>
                                        <p:tgtEl>
                                          <p:spTgt spid="241"/>
                                        </p:tgtEl>
                                      </p:cBhvr>
                                    </p:animEffect>
                                  </p:childTnLst>
                                </p:cTn>
                              </p:par>
                              <p:par>
                                <p:cTn id="219" presetID="53" presetClass="entr" presetSubtype="16" fill="hold" grpId="0" nodeType="withEffect">
                                  <p:stCondLst>
                                    <p:cond delay="750"/>
                                  </p:stCondLst>
                                  <p:childTnLst>
                                    <p:set>
                                      <p:cBhvr>
                                        <p:cTn id="220" dur="1" fill="hold">
                                          <p:stCondLst>
                                            <p:cond delay="0"/>
                                          </p:stCondLst>
                                        </p:cTn>
                                        <p:tgtEl>
                                          <p:spTgt spid="235"/>
                                        </p:tgtEl>
                                        <p:attrNameLst>
                                          <p:attrName>style.visibility</p:attrName>
                                        </p:attrNameLst>
                                      </p:cBhvr>
                                      <p:to>
                                        <p:strVal val="visible"/>
                                      </p:to>
                                    </p:set>
                                    <p:anim calcmode="lin" valueType="num">
                                      <p:cBhvr>
                                        <p:cTn id="221" dur="750" fill="hold"/>
                                        <p:tgtEl>
                                          <p:spTgt spid="235"/>
                                        </p:tgtEl>
                                        <p:attrNameLst>
                                          <p:attrName>ppt_w</p:attrName>
                                        </p:attrNameLst>
                                      </p:cBhvr>
                                      <p:tavLst>
                                        <p:tav tm="0">
                                          <p:val>
                                            <p:fltVal val="0"/>
                                          </p:val>
                                        </p:tav>
                                        <p:tav tm="100000">
                                          <p:val>
                                            <p:strVal val="#ppt_w"/>
                                          </p:val>
                                        </p:tav>
                                      </p:tavLst>
                                    </p:anim>
                                    <p:anim calcmode="lin" valueType="num">
                                      <p:cBhvr>
                                        <p:cTn id="222" dur="750" fill="hold"/>
                                        <p:tgtEl>
                                          <p:spTgt spid="235"/>
                                        </p:tgtEl>
                                        <p:attrNameLst>
                                          <p:attrName>ppt_h</p:attrName>
                                        </p:attrNameLst>
                                      </p:cBhvr>
                                      <p:tavLst>
                                        <p:tav tm="0">
                                          <p:val>
                                            <p:fltVal val="0"/>
                                          </p:val>
                                        </p:tav>
                                        <p:tav tm="100000">
                                          <p:val>
                                            <p:strVal val="#ppt_h"/>
                                          </p:val>
                                        </p:tav>
                                      </p:tavLst>
                                    </p:anim>
                                    <p:animEffect transition="in" filter="fade">
                                      <p:cBhvr>
                                        <p:cTn id="223" dur="750"/>
                                        <p:tgtEl>
                                          <p:spTgt spid="235"/>
                                        </p:tgtEl>
                                      </p:cBhvr>
                                    </p:animEffect>
                                  </p:childTnLst>
                                </p:cTn>
                              </p:par>
                              <p:par>
                                <p:cTn id="224" presetID="53" presetClass="entr" presetSubtype="16" fill="hold" grpId="0" nodeType="withEffect">
                                  <p:stCondLst>
                                    <p:cond delay="750"/>
                                  </p:stCondLst>
                                  <p:childTnLst>
                                    <p:set>
                                      <p:cBhvr>
                                        <p:cTn id="225" dur="1" fill="hold">
                                          <p:stCondLst>
                                            <p:cond delay="0"/>
                                          </p:stCondLst>
                                        </p:cTn>
                                        <p:tgtEl>
                                          <p:spTgt spid="255"/>
                                        </p:tgtEl>
                                        <p:attrNameLst>
                                          <p:attrName>style.visibility</p:attrName>
                                        </p:attrNameLst>
                                      </p:cBhvr>
                                      <p:to>
                                        <p:strVal val="visible"/>
                                      </p:to>
                                    </p:set>
                                    <p:anim calcmode="lin" valueType="num">
                                      <p:cBhvr>
                                        <p:cTn id="226" dur="750" fill="hold"/>
                                        <p:tgtEl>
                                          <p:spTgt spid="255"/>
                                        </p:tgtEl>
                                        <p:attrNameLst>
                                          <p:attrName>ppt_w</p:attrName>
                                        </p:attrNameLst>
                                      </p:cBhvr>
                                      <p:tavLst>
                                        <p:tav tm="0">
                                          <p:val>
                                            <p:fltVal val="0"/>
                                          </p:val>
                                        </p:tav>
                                        <p:tav tm="100000">
                                          <p:val>
                                            <p:strVal val="#ppt_w"/>
                                          </p:val>
                                        </p:tav>
                                      </p:tavLst>
                                    </p:anim>
                                    <p:anim calcmode="lin" valueType="num">
                                      <p:cBhvr>
                                        <p:cTn id="227" dur="750" fill="hold"/>
                                        <p:tgtEl>
                                          <p:spTgt spid="255"/>
                                        </p:tgtEl>
                                        <p:attrNameLst>
                                          <p:attrName>ppt_h</p:attrName>
                                        </p:attrNameLst>
                                      </p:cBhvr>
                                      <p:tavLst>
                                        <p:tav tm="0">
                                          <p:val>
                                            <p:fltVal val="0"/>
                                          </p:val>
                                        </p:tav>
                                        <p:tav tm="100000">
                                          <p:val>
                                            <p:strVal val="#ppt_h"/>
                                          </p:val>
                                        </p:tav>
                                      </p:tavLst>
                                    </p:anim>
                                    <p:animEffect transition="in" filter="fade">
                                      <p:cBhvr>
                                        <p:cTn id="228" dur="750"/>
                                        <p:tgtEl>
                                          <p:spTgt spid="255"/>
                                        </p:tgtEl>
                                      </p:cBhvr>
                                    </p:animEffect>
                                  </p:childTnLst>
                                </p:cTn>
                              </p:par>
                              <p:par>
                                <p:cTn id="229" presetID="53" presetClass="entr" presetSubtype="16" fill="hold" grpId="0" nodeType="withEffect">
                                  <p:stCondLst>
                                    <p:cond delay="750"/>
                                  </p:stCondLst>
                                  <p:childTnLst>
                                    <p:set>
                                      <p:cBhvr>
                                        <p:cTn id="230" dur="1" fill="hold">
                                          <p:stCondLst>
                                            <p:cond delay="0"/>
                                          </p:stCondLst>
                                        </p:cTn>
                                        <p:tgtEl>
                                          <p:spTgt spid="256"/>
                                        </p:tgtEl>
                                        <p:attrNameLst>
                                          <p:attrName>style.visibility</p:attrName>
                                        </p:attrNameLst>
                                      </p:cBhvr>
                                      <p:to>
                                        <p:strVal val="visible"/>
                                      </p:to>
                                    </p:set>
                                    <p:anim calcmode="lin" valueType="num">
                                      <p:cBhvr>
                                        <p:cTn id="231" dur="750" fill="hold"/>
                                        <p:tgtEl>
                                          <p:spTgt spid="256"/>
                                        </p:tgtEl>
                                        <p:attrNameLst>
                                          <p:attrName>ppt_w</p:attrName>
                                        </p:attrNameLst>
                                      </p:cBhvr>
                                      <p:tavLst>
                                        <p:tav tm="0">
                                          <p:val>
                                            <p:fltVal val="0"/>
                                          </p:val>
                                        </p:tav>
                                        <p:tav tm="100000">
                                          <p:val>
                                            <p:strVal val="#ppt_w"/>
                                          </p:val>
                                        </p:tav>
                                      </p:tavLst>
                                    </p:anim>
                                    <p:anim calcmode="lin" valueType="num">
                                      <p:cBhvr>
                                        <p:cTn id="232" dur="750" fill="hold"/>
                                        <p:tgtEl>
                                          <p:spTgt spid="256"/>
                                        </p:tgtEl>
                                        <p:attrNameLst>
                                          <p:attrName>ppt_h</p:attrName>
                                        </p:attrNameLst>
                                      </p:cBhvr>
                                      <p:tavLst>
                                        <p:tav tm="0">
                                          <p:val>
                                            <p:fltVal val="0"/>
                                          </p:val>
                                        </p:tav>
                                        <p:tav tm="100000">
                                          <p:val>
                                            <p:strVal val="#ppt_h"/>
                                          </p:val>
                                        </p:tav>
                                      </p:tavLst>
                                    </p:anim>
                                    <p:animEffect transition="in" filter="fade">
                                      <p:cBhvr>
                                        <p:cTn id="233" dur="750"/>
                                        <p:tgtEl>
                                          <p:spTgt spid="256"/>
                                        </p:tgtEl>
                                      </p:cBhvr>
                                    </p:animEffect>
                                  </p:childTnLst>
                                </p:cTn>
                              </p:par>
                              <p:par>
                                <p:cTn id="234" presetID="53" presetClass="entr" presetSubtype="16" fill="hold" grpId="0" nodeType="withEffect">
                                  <p:stCondLst>
                                    <p:cond delay="750"/>
                                  </p:stCondLst>
                                  <p:childTnLst>
                                    <p:set>
                                      <p:cBhvr>
                                        <p:cTn id="235" dur="1" fill="hold">
                                          <p:stCondLst>
                                            <p:cond delay="0"/>
                                          </p:stCondLst>
                                        </p:cTn>
                                        <p:tgtEl>
                                          <p:spTgt spid="251"/>
                                        </p:tgtEl>
                                        <p:attrNameLst>
                                          <p:attrName>style.visibility</p:attrName>
                                        </p:attrNameLst>
                                      </p:cBhvr>
                                      <p:to>
                                        <p:strVal val="visible"/>
                                      </p:to>
                                    </p:set>
                                    <p:anim calcmode="lin" valueType="num">
                                      <p:cBhvr>
                                        <p:cTn id="236" dur="750" fill="hold"/>
                                        <p:tgtEl>
                                          <p:spTgt spid="251"/>
                                        </p:tgtEl>
                                        <p:attrNameLst>
                                          <p:attrName>ppt_w</p:attrName>
                                        </p:attrNameLst>
                                      </p:cBhvr>
                                      <p:tavLst>
                                        <p:tav tm="0">
                                          <p:val>
                                            <p:fltVal val="0"/>
                                          </p:val>
                                        </p:tav>
                                        <p:tav tm="100000">
                                          <p:val>
                                            <p:strVal val="#ppt_w"/>
                                          </p:val>
                                        </p:tav>
                                      </p:tavLst>
                                    </p:anim>
                                    <p:anim calcmode="lin" valueType="num">
                                      <p:cBhvr>
                                        <p:cTn id="237" dur="750" fill="hold"/>
                                        <p:tgtEl>
                                          <p:spTgt spid="251"/>
                                        </p:tgtEl>
                                        <p:attrNameLst>
                                          <p:attrName>ppt_h</p:attrName>
                                        </p:attrNameLst>
                                      </p:cBhvr>
                                      <p:tavLst>
                                        <p:tav tm="0">
                                          <p:val>
                                            <p:fltVal val="0"/>
                                          </p:val>
                                        </p:tav>
                                        <p:tav tm="100000">
                                          <p:val>
                                            <p:strVal val="#ppt_h"/>
                                          </p:val>
                                        </p:tav>
                                      </p:tavLst>
                                    </p:anim>
                                    <p:animEffect transition="in" filter="fade">
                                      <p:cBhvr>
                                        <p:cTn id="238" dur="750"/>
                                        <p:tgtEl>
                                          <p:spTgt spid="251"/>
                                        </p:tgtEl>
                                      </p:cBhvr>
                                    </p:animEffect>
                                  </p:childTnLst>
                                </p:cTn>
                              </p:par>
                              <p:par>
                                <p:cTn id="239" presetID="53" presetClass="entr" presetSubtype="16" fill="hold" grpId="0" nodeType="withEffect">
                                  <p:stCondLst>
                                    <p:cond delay="750"/>
                                  </p:stCondLst>
                                  <p:childTnLst>
                                    <p:set>
                                      <p:cBhvr>
                                        <p:cTn id="240" dur="1" fill="hold">
                                          <p:stCondLst>
                                            <p:cond delay="0"/>
                                          </p:stCondLst>
                                        </p:cTn>
                                        <p:tgtEl>
                                          <p:spTgt spid="243"/>
                                        </p:tgtEl>
                                        <p:attrNameLst>
                                          <p:attrName>style.visibility</p:attrName>
                                        </p:attrNameLst>
                                      </p:cBhvr>
                                      <p:to>
                                        <p:strVal val="visible"/>
                                      </p:to>
                                    </p:set>
                                    <p:anim calcmode="lin" valueType="num">
                                      <p:cBhvr>
                                        <p:cTn id="241" dur="750" fill="hold"/>
                                        <p:tgtEl>
                                          <p:spTgt spid="243"/>
                                        </p:tgtEl>
                                        <p:attrNameLst>
                                          <p:attrName>ppt_w</p:attrName>
                                        </p:attrNameLst>
                                      </p:cBhvr>
                                      <p:tavLst>
                                        <p:tav tm="0">
                                          <p:val>
                                            <p:fltVal val="0"/>
                                          </p:val>
                                        </p:tav>
                                        <p:tav tm="100000">
                                          <p:val>
                                            <p:strVal val="#ppt_w"/>
                                          </p:val>
                                        </p:tav>
                                      </p:tavLst>
                                    </p:anim>
                                    <p:anim calcmode="lin" valueType="num">
                                      <p:cBhvr>
                                        <p:cTn id="242" dur="750" fill="hold"/>
                                        <p:tgtEl>
                                          <p:spTgt spid="243"/>
                                        </p:tgtEl>
                                        <p:attrNameLst>
                                          <p:attrName>ppt_h</p:attrName>
                                        </p:attrNameLst>
                                      </p:cBhvr>
                                      <p:tavLst>
                                        <p:tav tm="0">
                                          <p:val>
                                            <p:fltVal val="0"/>
                                          </p:val>
                                        </p:tav>
                                        <p:tav tm="100000">
                                          <p:val>
                                            <p:strVal val="#ppt_h"/>
                                          </p:val>
                                        </p:tav>
                                      </p:tavLst>
                                    </p:anim>
                                    <p:animEffect transition="in" filter="fade">
                                      <p:cBhvr>
                                        <p:cTn id="243" dur="750"/>
                                        <p:tgtEl>
                                          <p:spTgt spid="243"/>
                                        </p:tgtEl>
                                      </p:cBhvr>
                                    </p:animEffect>
                                  </p:childTnLst>
                                </p:cTn>
                              </p:par>
                              <p:par>
                                <p:cTn id="244" presetID="53" presetClass="entr" presetSubtype="16" fill="hold" grpId="0" nodeType="withEffect">
                                  <p:stCondLst>
                                    <p:cond delay="750"/>
                                  </p:stCondLst>
                                  <p:childTnLst>
                                    <p:set>
                                      <p:cBhvr>
                                        <p:cTn id="245" dur="1" fill="hold">
                                          <p:stCondLst>
                                            <p:cond delay="0"/>
                                          </p:stCondLst>
                                        </p:cTn>
                                        <p:tgtEl>
                                          <p:spTgt spid="244"/>
                                        </p:tgtEl>
                                        <p:attrNameLst>
                                          <p:attrName>style.visibility</p:attrName>
                                        </p:attrNameLst>
                                      </p:cBhvr>
                                      <p:to>
                                        <p:strVal val="visible"/>
                                      </p:to>
                                    </p:set>
                                    <p:anim calcmode="lin" valueType="num">
                                      <p:cBhvr>
                                        <p:cTn id="246" dur="750" fill="hold"/>
                                        <p:tgtEl>
                                          <p:spTgt spid="244"/>
                                        </p:tgtEl>
                                        <p:attrNameLst>
                                          <p:attrName>ppt_w</p:attrName>
                                        </p:attrNameLst>
                                      </p:cBhvr>
                                      <p:tavLst>
                                        <p:tav tm="0">
                                          <p:val>
                                            <p:fltVal val="0"/>
                                          </p:val>
                                        </p:tav>
                                        <p:tav tm="100000">
                                          <p:val>
                                            <p:strVal val="#ppt_w"/>
                                          </p:val>
                                        </p:tav>
                                      </p:tavLst>
                                    </p:anim>
                                    <p:anim calcmode="lin" valueType="num">
                                      <p:cBhvr>
                                        <p:cTn id="247" dur="750" fill="hold"/>
                                        <p:tgtEl>
                                          <p:spTgt spid="244"/>
                                        </p:tgtEl>
                                        <p:attrNameLst>
                                          <p:attrName>ppt_h</p:attrName>
                                        </p:attrNameLst>
                                      </p:cBhvr>
                                      <p:tavLst>
                                        <p:tav tm="0">
                                          <p:val>
                                            <p:fltVal val="0"/>
                                          </p:val>
                                        </p:tav>
                                        <p:tav tm="100000">
                                          <p:val>
                                            <p:strVal val="#ppt_h"/>
                                          </p:val>
                                        </p:tav>
                                      </p:tavLst>
                                    </p:anim>
                                    <p:animEffect transition="in" filter="fade">
                                      <p:cBhvr>
                                        <p:cTn id="248" dur="750"/>
                                        <p:tgtEl>
                                          <p:spTgt spid="244"/>
                                        </p:tgtEl>
                                      </p:cBhvr>
                                    </p:animEffect>
                                  </p:childTnLst>
                                </p:cTn>
                              </p:par>
                              <p:par>
                                <p:cTn id="249" presetID="53" presetClass="entr" presetSubtype="16" fill="hold" grpId="0" nodeType="withEffect">
                                  <p:stCondLst>
                                    <p:cond delay="750"/>
                                  </p:stCondLst>
                                  <p:childTnLst>
                                    <p:set>
                                      <p:cBhvr>
                                        <p:cTn id="250" dur="1" fill="hold">
                                          <p:stCondLst>
                                            <p:cond delay="0"/>
                                          </p:stCondLst>
                                        </p:cTn>
                                        <p:tgtEl>
                                          <p:spTgt spid="266"/>
                                        </p:tgtEl>
                                        <p:attrNameLst>
                                          <p:attrName>style.visibility</p:attrName>
                                        </p:attrNameLst>
                                      </p:cBhvr>
                                      <p:to>
                                        <p:strVal val="visible"/>
                                      </p:to>
                                    </p:set>
                                    <p:anim calcmode="lin" valueType="num">
                                      <p:cBhvr>
                                        <p:cTn id="251" dur="750" fill="hold"/>
                                        <p:tgtEl>
                                          <p:spTgt spid="266"/>
                                        </p:tgtEl>
                                        <p:attrNameLst>
                                          <p:attrName>ppt_w</p:attrName>
                                        </p:attrNameLst>
                                      </p:cBhvr>
                                      <p:tavLst>
                                        <p:tav tm="0">
                                          <p:val>
                                            <p:fltVal val="0"/>
                                          </p:val>
                                        </p:tav>
                                        <p:tav tm="100000">
                                          <p:val>
                                            <p:strVal val="#ppt_w"/>
                                          </p:val>
                                        </p:tav>
                                      </p:tavLst>
                                    </p:anim>
                                    <p:anim calcmode="lin" valueType="num">
                                      <p:cBhvr>
                                        <p:cTn id="252" dur="750" fill="hold"/>
                                        <p:tgtEl>
                                          <p:spTgt spid="266"/>
                                        </p:tgtEl>
                                        <p:attrNameLst>
                                          <p:attrName>ppt_h</p:attrName>
                                        </p:attrNameLst>
                                      </p:cBhvr>
                                      <p:tavLst>
                                        <p:tav tm="0">
                                          <p:val>
                                            <p:fltVal val="0"/>
                                          </p:val>
                                        </p:tav>
                                        <p:tav tm="100000">
                                          <p:val>
                                            <p:strVal val="#ppt_h"/>
                                          </p:val>
                                        </p:tav>
                                      </p:tavLst>
                                    </p:anim>
                                    <p:animEffect transition="in" filter="fade">
                                      <p:cBhvr>
                                        <p:cTn id="253" dur="750"/>
                                        <p:tgtEl>
                                          <p:spTgt spid="266"/>
                                        </p:tgtEl>
                                      </p:cBhvr>
                                    </p:animEffect>
                                  </p:childTnLst>
                                </p:cTn>
                              </p:par>
                              <p:par>
                                <p:cTn id="254" presetID="53" presetClass="entr" presetSubtype="16" fill="hold" grpId="0" nodeType="withEffect">
                                  <p:stCondLst>
                                    <p:cond delay="750"/>
                                  </p:stCondLst>
                                  <p:childTnLst>
                                    <p:set>
                                      <p:cBhvr>
                                        <p:cTn id="255" dur="1" fill="hold">
                                          <p:stCondLst>
                                            <p:cond delay="0"/>
                                          </p:stCondLst>
                                        </p:cTn>
                                        <p:tgtEl>
                                          <p:spTgt spid="267"/>
                                        </p:tgtEl>
                                        <p:attrNameLst>
                                          <p:attrName>style.visibility</p:attrName>
                                        </p:attrNameLst>
                                      </p:cBhvr>
                                      <p:to>
                                        <p:strVal val="visible"/>
                                      </p:to>
                                    </p:set>
                                    <p:anim calcmode="lin" valueType="num">
                                      <p:cBhvr>
                                        <p:cTn id="256" dur="750" fill="hold"/>
                                        <p:tgtEl>
                                          <p:spTgt spid="267"/>
                                        </p:tgtEl>
                                        <p:attrNameLst>
                                          <p:attrName>ppt_w</p:attrName>
                                        </p:attrNameLst>
                                      </p:cBhvr>
                                      <p:tavLst>
                                        <p:tav tm="0">
                                          <p:val>
                                            <p:fltVal val="0"/>
                                          </p:val>
                                        </p:tav>
                                        <p:tav tm="100000">
                                          <p:val>
                                            <p:strVal val="#ppt_w"/>
                                          </p:val>
                                        </p:tav>
                                      </p:tavLst>
                                    </p:anim>
                                    <p:anim calcmode="lin" valueType="num">
                                      <p:cBhvr>
                                        <p:cTn id="257" dur="750" fill="hold"/>
                                        <p:tgtEl>
                                          <p:spTgt spid="267"/>
                                        </p:tgtEl>
                                        <p:attrNameLst>
                                          <p:attrName>ppt_h</p:attrName>
                                        </p:attrNameLst>
                                      </p:cBhvr>
                                      <p:tavLst>
                                        <p:tav tm="0">
                                          <p:val>
                                            <p:fltVal val="0"/>
                                          </p:val>
                                        </p:tav>
                                        <p:tav tm="100000">
                                          <p:val>
                                            <p:strVal val="#ppt_h"/>
                                          </p:val>
                                        </p:tav>
                                      </p:tavLst>
                                    </p:anim>
                                    <p:animEffect transition="in" filter="fade">
                                      <p:cBhvr>
                                        <p:cTn id="258" dur="750"/>
                                        <p:tgtEl>
                                          <p:spTgt spid="267"/>
                                        </p:tgtEl>
                                      </p:cBhvr>
                                    </p:animEffect>
                                  </p:childTnLst>
                                </p:cTn>
                              </p:par>
                              <p:par>
                                <p:cTn id="259" presetID="10" presetClass="entr" presetSubtype="0" fill="hold" nodeType="withEffect">
                                  <p:stCondLst>
                                    <p:cond delay="500"/>
                                  </p:stCondLst>
                                  <p:childTnLst>
                                    <p:set>
                                      <p:cBhvr>
                                        <p:cTn id="260" dur="1" fill="hold">
                                          <p:stCondLst>
                                            <p:cond delay="0"/>
                                          </p:stCondLst>
                                        </p:cTn>
                                        <p:tgtEl>
                                          <p:spTgt spid="62"/>
                                        </p:tgtEl>
                                        <p:attrNameLst>
                                          <p:attrName>style.visibility</p:attrName>
                                        </p:attrNameLst>
                                      </p:cBhvr>
                                      <p:to>
                                        <p:strVal val="visible"/>
                                      </p:to>
                                    </p:set>
                                    <p:animEffect transition="in" filter="fade">
                                      <p:cBhvr>
                                        <p:cTn id="261" dur="500"/>
                                        <p:tgtEl>
                                          <p:spTgt spid="62"/>
                                        </p:tgtEl>
                                      </p:cBhvr>
                                    </p:animEffect>
                                  </p:childTnLst>
                                </p:cTn>
                              </p:par>
                              <p:par>
                                <p:cTn id="262" presetID="64" presetClass="path" presetSubtype="0" decel="30000" fill="hold" nodeType="withEffect">
                                  <p:stCondLst>
                                    <p:cond delay="500"/>
                                  </p:stCondLst>
                                  <p:childTnLst>
                                    <p:animMotion origin="layout" path="M 2.29167E-6 0.03889 L 2.29167E-6 -0.07176 " pathEditMode="relative" rAng="0" ptsTypes="AA">
                                      <p:cBhvr>
                                        <p:cTn id="263" dur="750" spd="-100000" fill="hold"/>
                                        <p:tgtEl>
                                          <p:spTgt spid="62"/>
                                        </p:tgtEl>
                                        <p:attrNameLst>
                                          <p:attrName>ppt_x</p:attrName>
                                          <p:attrName>ppt_y</p:attrName>
                                        </p:attrNameLst>
                                      </p:cBhvr>
                                      <p:rCtr x="0" y="-5532"/>
                                    </p:animMotion>
                                  </p:childTnLst>
                                </p:cTn>
                              </p:par>
                              <p:par>
                                <p:cTn id="264" presetID="64" presetClass="path" presetSubtype="0" accel="30000" decel="30000" fill="hold" nodeType="withEffect">
                                  <p:stCondLst>
                                    <p:cond delay="1250"/>
                                  </p:stCondLst>
                                  <p:childTnLst>
                                    <p:animMotion origin="layout" path="M 3.95833E-6 0.03842 L 3.95833E-6 2.96296E-6 " pathEditMode="relative" rAng="0" ptsTypes="AA">
                                      <p:cBhvr>
                                        <p:cTn id="265" dur="750" fill="hold"/>
                                        <p:tgtEl>
                                          <p:spTgt spid="62"/>
                                        </p:tgtEl>
                                        <p:attrNameLst>
                                          <p:attrName>ppt_x</p:attrName>
                                          <p:attrName>ppt_y</p:attrName>
                                        </p:attrNameLst>
                                      </p:cBhvr>
                                      <p:rCtr x="0" y="-1921"/>
                                    </p:animMotion>
                                  </p:childTnLst>
                                </p:cTn>
                              </p:par>
                              <p:par>
                                <p:cTn id="266" presetID="53" presetClass="entr" presetSubtype="16" fill="hold" nodeType="withEffect">
                                  <p:stCondLst>
                                    <p:cond delay="1250"/>
                                  </p:stCondLst>
                                  <p:childTnLst>
                                    <p:set>
                                      <p:cBhvr>
                                        <p:cTn id="267" dur="1" fill="hold">
                                          <p:stCondLst>
                                            <p:cond delay="0"/>
                                          </p:stCondLst>
                                        </p:cTn>
                                        <p:tgtEl>
                                          <p:spTgt spid="118"/>
                                        </p:tgtEl>
                                        <p:attrNameLst>
                                          <p:attrName>style.visibility</p:attrName>
                                        </p:attrNameLst>
                                      </p:cBhvr>
                                      <p:to>
                                        <p:strVal val="visible"/>
                                      </p:to>
                                    </p:set>
                                    <p:anim calcmode="lin" valueType="num">
                                      <p:cBhvr>
                                        <p:cTn id="268" dur="750" fill="hold"/>
                                        <p:tgtEl>
                                          <p:spTgt spid="118"/>
                                        </p:tgtEl>
                                        <p:attrNameLst>
                                          <p:attrName>ppt_w</p:attrName>
                                        </p:attrNameLst>
                                      </p:cBhvr>
                                      <p:tavLst>
                                        <p:tav tm="0">
                                          <p:val>
                                            <p:fltVal val="0"/>
                                          </p:val>
                                        </p:tav>
                                        <p:tav tm="100000">
                                          <p:val>
                                            <p:strVal val="#ppt_w"/>
                                          </p:val>
                                        </p:tav>
                                      </p:tavLst>
                                    </p:anim>
                                    <p:anim calcmode="lin" valueType="num">
                                      <p:cBhvr>
                                        <p:cTn id="269" dur="750" fill="hold"/>
                                        <p:tgtEl>
                                          <p:spTgt spid="118"/>
                                        </p:tgtEl>
                                        <p:attrNameLst>
                                          <p:attrName>ppt_h</p:attrName>
                                        </p:attrNameLst>
                                      </p:cBhvr>
                                      <p:tavLst>
                                        <p:tav tm="0">
                                          <p:val>
                                            <p:fltVal val="0"/>
                                          </p:val>
                                        </p:tav>
                                        <p:tav tm="100000">
                                          <p:val>
                                            <p:strVal val="#ppt_h"/>
                                          </p:val>
                                        </p:tav>
                                      </p:tavLst>
                                    </p:anim>
                                    <p:animEffect transition="in" filter="fade">
                                      <p:cBhvr>
                                        <p:cTn id="270" dur="75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animBg="1"/>
      <p:bldP spid="235" grpId="0" animBg="1"/>
      <p:bldP spid="241" grpId="0" animBg="1"/>
      <p:bldP spid="242" grpId="0" animBg="1"/>
      <p:bldP spid="250" grpId="0" animBg="1"/>
      <p:bldP spid="251" grpId="0" animBg="1"/>
      <p:bldP spid="252" grpId="0" animBg="1"/>
      <p:bldP spid="253" grpId="0" animBg="1"/>
      <p:bldP spid="255" grpId="0" animBg="1"/>
      <p:bldP spid="256" grpId="0" animBg="1"/>
      <p:bldP spid="257" grpId="0" animBg="1"/>
      <p:bldP spid="258" grpId="0" animBg="1"/>
      <p:bldP spid="264" grpId="0" animBg="1"/>
      <p:bldP spid="265" grpId="0" animBg="1"/>
      <p:bldP spid="266" grpId="0" animBg="1"/>
      <p:bldP spid="267" grpId="0" animBg="1"/>
      <p:bldP spid="268" grpId="0" animBg="1"/>
      <p:bldP spid="269" grpId="0" animBg="1"/>
      <p:bldP spid="234" grpId="0" animBg="1"/>
      <p:bldP spid="243" grpId="0" animBg="1"/>
      <p:bldP spid="244" grpId="0" animBg="1"/>
      <p:bldP spid="271" grpId="0" animBg="1"/>
      <p:bldP spid="236" grpId="0" animBg="1"/>
      <p:bldP spid="237" grpId="0" animBg="1"/>
      <p:bldP spid="238" grpId="0" animBg="1"/>
      <p:bldP spid="254" grpId="0" animBg="1"/>
      <p:bldP spid="259" grpId="0" animBg="1"/>
      <p:bldP spid="260" grpId="0" animBg="1"/>
      <p:bldP spid="261" grpId="0" animBg="1"/>
      <p:bldP spid="262" grpId="0" animBg="1"/>
      <p:bldP spid="270" grpId="0" animBg="1"/>
      <p:bldP spid="51" grpId="0"/>
      <p:bldP spid="53" grpId="0"/>
      <p:bldP spid="6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reeform 191"/>
          <p:cNvSpPr/>
          <p:nvPr/>
        </p:nvSpPr>
        <p:spPr bwMode="auto">
          <a:xfrm>
            <a:off x="9979163" y="1889886"/>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7"/>
          <p:cNvSpPr/>
          <p:nvPr/>
        </p:nvSpPr>
        <p:spPr bwMode="auto">
          <a:xfrm>
            <a:off x="10480604" y="1897779"/>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03"/>
          <p:cNvSpPr>
            <a:spLocks noEditPoints="1"/>
          </p:cNvSpPr>
          <p:nvPr/>
        </p:nvSpPr>
        <p:spPr bwMode="auto">
          <a:xfrm>
            <a:off x="8926601" y="2991199"/>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04"/>
          <p:cNvSpPr/>
          <p:nvPr/>
        </p:nvSpPr>
        <p:spPr bwMode="auto">
          <a:xfrm>
            <a:off x="8965138" y="2994449"/>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212"/>
          <p:cNvSpPr/>
          <p:nvPr/>
        </p:nvSpPr>
        <p:spPr bwMode="auto">
          <a:xfrm>
            <a:off x="6958100" y="4905850"/>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213"/>
          <p:cNvSpPr/>
          <p:nvPr/>
        </p:nvSpPr>
        <p:spPr bwMode="auto">
          <a:xfrm>
            <a:off x="9823624" y="1364301"/>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214"/>
          <p:cNvSpPr/>
          <p:nvPr/>
        </p:nvSpPr>
        <p:spPr bwMode="auto">
          <a:xfrm>
            <a:off x="9197751" y="1893136"/>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3" name="Freeform 215"/>
          <p:cNvSpPr/>
          <p:nvPr/>
        </p:nvSpPr>
        <p:spPr bwMode="auto">
          <a:xfrm>
            <a:off x="10156989" y="1648451"/>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217"/>
          <p:cNvSpPr/>
          <p:nvPr/>
        </p:nvSpPr>
        <p:spPr bwMode="auto">
          <a:xfrm>
            <a:off x="10467604" y="1826277"/>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218"/>
          <p:cNvSpPr/>
          <p:nvPr/>
        </p:nvSpPr>
        <p:spPr bwMode="auto">
          <a:xfrm>
            <a:off x="10481997" y="1871314"/>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219"/>
          <p:cNvSpPr/>
          <p:nvPr/>
        </p:nvSpPr>
        <p:spPr bwMode="auto">
          <a:xfrm>
            <a:off x="10575321" y="1336908"/>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8" name="Freeform 220"/>
          <p:cNvSpPr/>
          <p:nvPr/>
        </p:nvSpPr>
        <p:spPr bwMode="auto">
          <a:xfrm>
            <a:off x="10578571" y="1344336"/>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226"/>
          <p:cNvSpPr/>
          <p:nvPr/>
        </p:nvSpPr>
        <p:spPr bwMode="auto">
          <a:xfrm>
            <a:off x="7496685" y="5041889"/>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5" name="Freeform 227"/>
          <p:cNvSpPr/>
          <p:nvPr/>
        </p:nvSpPr>
        <p:spPr bwMode="auto">
          <a:xfrm>
            <a:off x="7915945" y="3330603"/>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228"/>
          <p:cNvSpPr>
            <a:spLocks noEditPoints="1"/>
          </p:cNvSpPr>
          <p:nvPr/>
        </p:nvSpPr>
        <p:spPr bwMode="auto">
          <a:xfrm>
            <a:off x="7979554" y="4881706"/>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7" name="Freeform 229"/>
          <p:cNvSpPr/>
          <p:nvPr/>
        </p:nvSpPr>
        <p:spPr bwMode="auto">
          <a:xfrm>
            <a:off x="8011590" y="4961565"/>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8" name="Freeform 230"/>
          <p:cNvSpPr/>
          <p:nvPr/>
        </p:nvSpPr>
        <p:spPr bwMode="auto">
          <a:xfrm>
            <a:off x="8940066" y="2299396"/>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231"/>
          <p:cNvSpPr/>
          <p:nvPr/>
        </p:nvSpPr>
        <p:spPr bwMode="auto">
          <a:xfrm>
            <a:off x="9674120" y="1862492"/>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96"/>
          <p:cNvSpPr/>
          <p:nvPr/>
        </p:nvSpPr>
        <p:spPr bwMode="auto">
          <a:xfrm>
            <a:off x="7951232" y="2632429"/>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05"/>
          <p:cNvSpPr>
            <a:spLocks noEditPoints="1"/>
          </p:cNvSpPr>
          <p:nvPr/>
        </p:nvSpPr>
        <p:spPr bwMode="auto">
          <a:xfrm>
            <a:off x="7246132" y="3185872"/>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06"/>
          <p:cNvSpPr/>
          <p:nvPr/>
        </p:nvSpPr>
        <p:spPr bwMode="auto">
          <a:xfrm>
            <a:off x="7247061" y="3205836"/>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233"/>
          <p:cNvSpPr/>
          <p:nvPr/>
        </p:nvSpPr>
        <p:spPr bwMode="auto">
          <a:xfrm>
            <a:off x="6686022" y="2869685"/>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6" name="Freeform 198"/>
          <p:cNvSpPr/>
          <p:nvPr/>
        </p:nvSpPr>
        <p:spPr bwMode="auto">
          <a:xfrm>
            <a:off x="1534873" y="4992505"/>
            <a:ext cx="69180" cy="60359"/>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7" name="Freeform 199"/>
          <p:cNvSpPr/>
          <p:nvPr/>
        </p:nvSpPr>
        <p:spPr bwMode="auto">
          <a:xfrm>
            <a:off x="2329948" y="4122822"/>
            <a:ext cx="68252" cy="60359"/>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00"/>
          <p:cNvSpPr/>
          <p:nvPr/>
        </p:nvSpPr>
        <p:spPr bwMode="auto">
          <a:xfrm>
            <a:off x="2330678" y="3672601"/>
            <a:ext cx="62680" cy="5525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216"/>
          <p:cNvSpPr/>
          <p:nvPr/>
        </p:nvSpPr>
        <p:spPr bwMode="auto">
          <a:xfrm>
            <a:off x="1485657" y="4628032"/>
            <a:ext cx="103074" cy="9146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9" name="Freeform 221"/>
          <p:cNvSpPr/>
          <p:nvPr/>
        </p:nvSpPr>
        <p:spPr bwMode="auto">
          <a:xfrm>
            <a:off x="998145" y="4789607"/>
            <a:ext cx="103538" cy="90074"/>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222"/>
          <p:cNvSpPr>
            <a:spLocks noEditPoints="1"/>
          </p:cNvSpPr>
          <p:nvPr/>
        </p:nvSpPr>
        <p:spPr bwMode="auto">
          <a:xfrm>
            <a:off x="1900009" y="4061535"/>
            <a:ext cx="96574" cy="91002"/>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223"/>
          <p:cNvSpPr/>
          <p:nvPr/>
        </p:nvSpPr>
        <p:spPr bwMode="auto">
          <a:xfrm>
            <a:off x="1946903" y="4105179"/>
            <a:ext cx="49680" cy="47358"/>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224"/>
          <p:cNvSpPr>
            <a:spLocks noEditPoints="1"/>
          </p:cNvSpPr>
          <p:nvPr/>
        </p:nvSpPr>
        <p:spPr bwMode="auto">
          <a:xfrm>
            <a:off x="2195568" y="3365237"/>
            <a:ext cx="91002" cy="82645"/>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232"/>
          <p:cNvSpPr/>
          <p:nvPr/>
        </p:nvSpPr>
        <p:spPr bwMode="auto">
          <a:xfrm>
            <a:off x="2660794" y="3260305"/>
            <a:ext cx="93324" cy="82181"/>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文本框 50"/>
          <p:cNvSpPr txBox="1"/>
          <p:nvPr/>
        </p:nvSpPr>
        <p:spPr>
          <a:xfrm>
            <a:off x="1341790" y="101117"/>
            <a:ext cx="4502332" cy="5183342"/>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6</a:t>
            </a:r>
          </a:p>
        </p:txBody>
      </p:sp>
      <p:sp useBgFill="1">
        <p:nvSpPr>
          <p:cNvPr id="52" name="矩形 51"/>
          <p:cNvSpPr/>
          <p:nvPr/>
        </p:nvSpPr>
        <p:spPr>
          <a:xfrm>
            <a:off x="3607711" y="294873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sp>
        <p:nvSpPr>
          <p:cNvPr id="53" name="文本框 52"/>
          <p:cNvSpPr txBox="1"/>
          <p:nvPr/>
        </p:nvSpPr>
        <p:spPr>
          <a:xfrm>
            <a:off x="4681006" y="3631262"/>
            <a:ext cx="5859994" cy="851836"/>
          </a:xfrm>
          <a:prstGeom prst="rect">
            <a:avLst/>
          </a:prstGeom>
          <a:noFill/>
        </p:spPr>
        <p:txBody>
          <a:bodyPr wrap="square" rtlCol="0">
            <a:spAutoFit/>
          </a:bodyPr>
          <a:lstStyle/>
          <a:p>
            <a:pPr>
              <a:lnSpc>
                <a:spcPct val="130000"/>
              </a:lnSpc>
            </a:pPr>
            <a:r>
              <a:rPr lang="en-US" altLang="zh-CN" sz="2000" dirty="0"/>
              <a:t>Project Implementation and Prototype</a:t>
            </a:r>
          </a:p>
          <a:p>
            <a:pPr>
              <a:lnSpc>
                <a:spcPct val="130000"/>
              </a:lnSpc>
            </a:pPr>
            <a:endParaRPr lang="en-US" altLang="zh-CN" sz="2000" dirty="0">
              <a:solidFill>
                <a:schemeClr val="tx2"/>
              </a:solidFill>
              <a:latin typeface="+mn-ea"/>
            </a:endParaRPr>
          </a:p>
        </p:txBody>
      </p:sp>
      <p:sp>
        <p:nvSpPr>
          <p:cNvPr id="61" name="矩形 60"/>
          <p:cNvSpPr/>
          <p:nvPr/>
        </p:nvSpPr>
        <p:spPr>
          <a:xfrm>
            <a:off x="3592956" y="2959978"/>
            <a:ext cx="1529586" cy="58477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mn-ea"/>
              </a:rPr>
              <a:t>Part 06</a:t>
            </a:r>
            <a:endParaRPr kumimoji="1" lang="zh-CN" altLang="en-US" sz="3200" dirty="0">
              <a:solidFill>
                <a:schemeClr val="tx2"/>
              </a:solidFill>
              <a:effectLst>
                <a:innerShdw blurRad="63500" dist="50800" dir="16200000">
                  <a:prstClr val="black">
                    <a:alpha val="30000"/>
                  </a:prstClr>
                </a:innerShdw>
              </a:effectLst>
              <a:latin typeface="+mn-ea"/>
            </a:endParaRPr>
          </a:p>
        </p:txBody>
      </p:sp>
      <p:cxnSp>
        <p:nvCxnSpPr>
          <p:cNvPr id="62" name="直接连接符 61"/>
          <p:cNvCxnSpPr/>
          <p:nvPr/>
        </p:nvCxnSpPr>
        <p:spPr>
          <a:xfrm>
            <a:off x="4778443" y="3631262"/>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318224" flipV="1">
            <a:off x="33518" y="3438740"/>
            <a:ext cx="1982544" cy="1564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6311730" y="1786386"/>
            <a:ext cx="4585805" cy="134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318224" flipV="1">
            <a:off x="1725780" y="3618066"/>
            <a:ext cx="927183" cy="73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8387754" y="2629404"/>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467604" y="1202830"/>
            <a:ext cx="1956873" cy="53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p:cNvCxnSpPr>
          <p:nvPr/>
        </p:nvCxnSpPr>
        <p:spPr>
          <a:xfrm flipV="1">
            <a:off x="6732135" y="2355576"/>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a:stCxn id="234" idx="1"/>
          </p:cNvCxnSpPr>
          <p:nvPr/>
        </p:nvCxnSpPr>
        <p:spPr>
          <a:xfrm flipH="1" flipV="1">
            <a:off x="7095184" y="2355577"/>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52" idx="2"/>
            <a:endCxn id="234" idx="1"/>
          </p:cNvCxnSpPr>
          <p:nvPr/>
        </p:nvCxnSpPr>
        <p:spPr>
          <a:xfrm flipH="1">
            <a:off x="7972096" y="1978766"/>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235" idx="5"/>
            <a:endCxn id="252" idx="5"/>
          </p:cNvCxnSpPr>
          <p:nvPr/>
        </p:nvCxnSpPr>
        <p:spPr>
          <a:xfrm flipH="1">
            <a:off x="9316273" y="1917459"/>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flipH="1">
            <a:off x="1569463" y="4152537"/>
            <a:ext cx="792555" cy="87014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59" idx="4"/>
          </p:cNvCxnSpPr>
          <p:nvPr/>
        </p:nvCxnSpPr>
        <p:spPr>
          <a:xfrm flipH="1" flipV="1">
            <a:off x="1070842" y="4875287"/>
            <a:ext cx="471171" cy="14739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endCxn id="259" idx="1"/>
          </p:cNvCxnSpPr>
          <p:nvPr/>
        </p:nvCxnSpPr>
        <p:spPr>
          <a:xfrm flipH="1">
            <a:off x="1027885" y="4152537"/>
            <a:ext cx="1319331" cy="64146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243" idx="10"/>
            <a:endCxn id="265" idx="2"/>
          </p:cNvCxnSpPr>
          <p:nvPr/>
        </p:nvCxnSpPr>
        <p:spPr>
          <a:xfrm>
            <a:off x="7298848" y="3201212"/>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243" idx="6"/>
            <a:endCxn id="241" idx="6"/>
          </p:cNvCxnSpPr>
          <p:nvPr/>
        </p:nvCxnSpPr>
        <p:spPr>
          <a:xfrm flipV="1">
            <a:off x="7274687" y="3030427"/>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a:stCxn id="265" idx="5"/>
            <a:endCxn id="241" idx="8"/>
          </p:cNvCxnSpPr>
          <p:nvPr/>
        </p:nvCxnSpPr>
        <p:spPr>
          <a:xfrm flipV="1">
            <a:off x="8034729" y="3044593"/>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flipV="1">
            <a:off x="2266447" y="3297335"/>
            <a:ext cx="404333" cy="103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flipV="1">
            <a:off x="2369833" y="3338471"/>
            <a:ext cx="326201" cy="35051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H="1" flipV="1">
            <a:off x="2254599" y="3430502"/>
            <a:ext cx="85054" cy="25240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845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1000"/>
                                        <p:tgtEl>
                                          <p:spTgt spid="5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22" presetClass="entr" presetSubtype="8" fill="hold" nodeType="withEffect">
                                  <p:stCondLst>
                                    <p:cond delay="500"/>
                                  </p:stCondLst>
                                  <p:childTnLst>
                                    <p:set>
                                      <p:cBhvr>
                                        <p:cTn id="15" dur="1" fill="hold">
                                          <p:stCondLst>
                                            <p:cond delay="0"/>
                                          </p:stCondLst>
                                        </p:cTn>
                                        <p:tgtEl>
                                          <p:spTgt spid="114"/>
                                        </p:tgtEl>
                                        <p:attrNameLst>
                                          <p:attrName>style.visibility</p:attrName>
                                        </p:attrNameLst>
                                      </p:cBhvr>
                                      <p:to>
                                        <p:strVal val="visible"/>
                                      </p:to>
                                    </p:set>
                                    <p:animEffect transition="in" filter="wipe(left)">
                                      <p:cBhvr>
                                        <p:cTn id="16" dur="500"/>
                                        <p:tgtEl>
                                          <p:spTgt spid="114"/>
                                        </p:tgtEl>
                                      </p:cBhvr>
                                    </p:animEffect>
                                  </p:childTnLst>
                                </p:cTn>
                              </p:par>
                              <p:par>
                                <p:cTn id="17" presetID="22" presetClass="entr" presetSubtype="2" fill="hold" nodeType="withEffect">
                                  <p:stCondLst>
                                    <p:cond delay="500"/>
                                  </p:stCondLst>
                                  <p:childTnLst>
                                    <p:set>
                                      <p:cBhvr>
                                        <p:cTn id="18" dur="1" fill="hold">
                                          <p:stCondLst>
                                            <p:cond delay="0"/>
                                          </p:stCondLst>
                                        </p:cTn>
                                        <p:tgtEl>
                                          <p:spTgt spid="116"/>
                                        </p:tgtEl>
                                        <p:attrNameLst>
                                          <p:attrName>style.visibility</p:attrName>
                                        </p:attrNameLst>
                                      </p:cBhvr>
                                      <p:to>
                                        <p:strVal val="visible"/>
                                      </p:to>
                                    </p:set>
                                    <p:animEffect transition="in" filter="wipe(right)">
                                      <p:cBhvr>
                                        <p:cTn id="19" dur="500"/>
                                        <p:tgtEl>
                                          <p:spTgt spid="116"/>
                                        </p:tgtEl>
                                      </p:cBhvr>
                                    </p:animEffect>
                                  </p:childTnLst>
                                </p:cTn>
                              </p:par>
                              <p:par>
                                <p:cTn id="20" presetID="22" presetClass="entr" presetSubtype="2" fill="hold" nodeType="withEffect">
                                  <p:stCondLst>
                                    <p:cond delay="500"/>
                                  </p:stCondLst>
                                  <p:childTnLst>
                                    <p:set>
                                      <p:cBhvr>
                                        <p:cTn id="21" dur="1" fill="hold">
                                          <p:stCondLst>
                                            <p:cond delay="0"/>
                                          </p:stCondLst>
                                        </p:cTn>
                                        <p:tgtEl>
                                          <p:spTgt spid="115"/>
                                        </p:tgtEl>
                                        <p:attrNameLst>
                                          <p:attrName>style.visibility</p:attrName>
                                        </p:attrNameLst>
                                      </p:cBhvr>
                                      <p:to>
                                        <p:strVal val="visible"/>
                                      </p:to>
                                    </p:set>
                                    <p:animEffect transition="in" filter="wipe(right)">
                                      <p:cBhvr>
                                        <p:cTn id="22" dur="500"/>
                                        <p:tgtEl>
                                          <p:spTgt spid="115"/>
                                        </p:tgtEl>
                                      </p:cBhvr>
                                    </p:animEffect>
                                  </p:childTnLst>
                                </p:cTn>
                              </p:par>
                              <p:par>
                                <p:cTn id="23" presetID="22" presetClass="entr" presetSubtype="8" fill="hold" nodeType="withEffect">
                                  <p:stCondLst>
                                    <p:cond delay="500"/>
                                  </p:stCondLst>
                                  <p:childTnLst>
                                    <p:set>
                                      <p:cBhvr>
                                        <p:cTn id="24" dur="1" fill="hold">
                                          <p:stCondLst>
                                            <p:cond delay="0"/>
                                          </p:stCondLst>
                                        </p:cTn>
                                        <p:tgtEl>
                                          <p:spTgt spid="123"/>
                                        </p:tgtEl>
                                        <p:attrNameLst>
                                          <p:attrName>style.visibility</p:attrName>
                                        </p:attrNameLst>
                                      </p:cBhvr>
                                      <p:to>
                                        <p:strVal val="visible"/>
                                      </p:to>
                                    </p:set>
                                    <p:animEffect transition="in" filter="wipe(left)">
                                      <p:cBhvr>
                                        <p:cTn id="25" dur="500"/>
                                        <p:tgtEl>
                                          <p:spTgt spid="123"/>
                                        </p:tgtEl>
                                      </p:cBhvr>
                                    </p:animEffect>
                                  </p:childTnLst>
                                </p:cTn>
                              </p:par>
                              <p:par>
                                <p:cTn id="26" presetID="31" presetClass="entr" presetSubtype="0" fill="hold" nodeType="withEffect">
                                  <p:stCondLst>
                                    <p:cond delay="250"/>
                                  </p:stCondLst>
                                  <p:childTnLst>
                                    <p:set>
                                      <p:cBhvr>
                                        <p:cTn id="27" dur="1" fill="hold">
                                          <p:stCondLst>
                                            <p:cond delay="0"/>
                                          </p:stCondLst>
                                        </p:cTn>
                                        <p:tgtEl>
                                          <p:spTgt spid="288"/>
                                        </p:tgtEl>
                                        <p:attrNameLst>
                                          <p:attrName>style.visibility</p:attrName>
                                        </p:attrNameLst>
                                      </p:cBhvr>
                                      <p:to>
                                        <p:strVal val="visible"/>
                                      </p:to>
                                    </p:set>
                                    <p:anim calcmode="lin" valueType="num">
                                      <p:cBhvr>
                                        <p:cTn id="28" dur="1000" fill="hold"/>
                                        <p:tgtEl>
                                          <p:spTgt spid="288"/>
                                        </p:tgtEl>
                                        <p:attrNameLst>
                                          <p:attrName>ppt_w</p:attrName>
                                        </p:attrNameLst>
                                      </p:cBhvr>
                                      <p:tavLst>
                                        <p:tav tm="0">
                                          <p:val>
                                            <p:fltVal val="0"/>
                                          </p:val>
                                        </p:tav>
                                        <p:tav tm="100000">
                                          <p:val>
                                            <p:strVal val="#ppt_w"/>
                                          </p:val>
                                        </p:tav>
                                      </p:tavLst>
                                    </p:anim>
                                    <p:anim calcmode="lin" valueType="num">
                                      <p:cBhvr>
                                        <p:cTn id="29" dur="1000" fill="hold"/>
                                        <p:tgtEl>
                                          <p:spTgt spid="288"/>
                                        </p:tgtEl>
                                        <p:attrNameLst>
                                          <p:attrName>ppt_h</p:attrName>
                                        </p:attrNameLst>
                                      </p:cBhvr>
                                      <p:tavLst>
                                        <p:tav tm="0">
                                          <p:val>
                                            <p:fltVal val="0"/>
                                          </p:val>
                                        </p:tav>
                                        <p:tav tm="100000">
                                          <p:val>
                                            <p:strVal val="#ppt_h"/>
                                          </p:val>
                                        </p:tav>
                                      </p:tavLst>
                                    </p:anim>
                                    <p:anim calcmode="lin" valueType="num">
                                      <p:cBhvr>
                                        <p:cTn id="30" dur="1000" fill="hold"/>
                                        <p:tgtEl>
                                          <p:spTgt spid="288"/>
                                        </p:tgtEl>
                                        <p:attrNameLst>
                                          <p:attrName>style.rotation</p:attrName>
                                        </p:attrNameLst>
                                      </p:cBhvr>
                                      <p:tavLst>
                                        <p:tav tm="0">
                                          <p:val>
                                            <p:fltVal val="90"/>
                                          </p:val>
                                        </p:tav>
                                        <p:tav tm="100000">
                                          <p:val>
                                            <p:fltVal val="0"/>
                                          </p:val>
                                        </p:tav>
                                      </p:tavLst>
                                    </p:anim>
                                    <p:animEffect transition="in" filter="fade">
                                      <p:cBhvr>
                                        <p:cTn id="31" dur="1000"/>
                                        <p:tgtEl>
                                          <p:spTgt spid="288"/>
                                        </p:tgtEl>
                                      </p:cBhvr>
                                    </p:animEffect>
                                  </p:childTnLst>
                                </p:cTn>
                              </p:par>
                              <p:par>
                                <p:cTn id="32" presetID="31" presetClass="entr" presetSubtype="0" fill="hold" nodeType="withEffect">
                                  <p:stCondLst>
                                    <p:cond delay="250"/>
                                  </p:stCondLst>
                                  <p:childTnLst>
                                    <p:set>
                                      <p:cBhvr>
                                        <p:cTn id="33" dur="1" fill="hold">
                                          <p:stCondLst>
                                            <p:cond delay="0"/>
                                          </p:stCondLst>
                                        </p:cTn>
                                        <p:tgtEl>
                                          <p:spTgt spid="299"/>
                                        </p:tgtEl>
                                        <p:attrNameLst>
                                          <p:attrName>style.visibility</p:attrName>
                                        </p:attrNameLst>
                                      </p:cBhvr>
                                      <p:to>
                                        <p:strVal val="visible"/>
                                      </p:to>
                                    </p:set>
                                    <p:anim calcmode="lin" valueType="num">
                                      <p:cBhvr>
                                        <p:cTn id="34" dur="1000" fill="hold"/>
                                        <p:tgtEl>
                                          <p:spTgt spid="299"/>
                                        </p:tgtEl>
                                        <p:attrNameLst>
                                          <p:attrName>ppt_w</p:attrName>
                                        </p:attrNameLst>
                                      </p:cBhvr>
                                      <p:tavLst>
                                        <p:tav tm="0">
                                          <p:val>
                                            <p:fltVal val="0"/>
                                          </p:val>
                                        </p:tav>
                                        <p:tav tm="100000">
                                          <p:val>
                                            <p:strVal val="#ppt_w"/>
                                          </p:val>
                                        </p:tav>
                                      </p:tavLst>
                                    </p:anim>
                                    <p:anim calcmode="lin" valueType="num">
                                      <p:cBhvr>
                                        <p:cTn id="35" dur="1000" fill="hold"/>
                                        <p:tgtEl>
                                          <p:spTgt spid="299"/>
                                        </p:tgtEl>
                                        <p:attrNameLst>
                                          <p:attrName>ppt_h</p:attrName>
                                        </p:attrNameLst>
                                      </p:cBhvr>
                                      <p:tavLst>
                                        <p:tav tm="0">
                                          <p:val>
                                            <p:fltVal val="0"/>
                                          </p:val>
                                        </p:tav>
                                        <p:tav tm="100000">
                                          <p:val>
                                            <p:strVal val="#ppt_h"/>
                                          </p:val>
                                        </p:tav>
                                      </p:tavLst>
                                    </p:anim>
                                    <p:anim calcmode="lin" valueType="num">
                                      <p:cBhvr>
                                        <p:cTn id="36" dur="1000" fill="hold"/>
                                        <p:tgtEl>
                                          <p:spTgt spid="299"/>
                                        </p:tgtEl>
                                        <p:attrNameLst>
                                          <p:attrName>style.rotation</p:attrName>
                                        </p:attrNameLst>
                                      </p:cBhvr>
                                      <p:tavLst>
                                        <p:tav tm="0">
                                          <p:val>
                                            <p:fltVal val="90"/>
                                          </p:val>
                                        </p:tav>
                                        <p:tav tm="100000">
                                          <p:val>
                                            <p:fltVal val="0"/>
                                          </p:val>
                                        </p:tav>
                                      </p:tavLst>
                                    </p:anim>
                                    <p:animEffect transition="in" filter="fade">
                                      <p:cBhvr>
                                        <p:cTn id="37" dur="1000"/>
                                        <p:tgtEl>
                                          <p:spTgt spid="299"/>
                                        </p:tgtEl>
                                      </p:cBhvr>
                                    </p:animEffect>
                                  </p:childTnLst>
                                </p:cTn>
                              </p:par>
                              <p:par>
                                <p:cTn id="38" presetID="31" presetClass="entr" presetSubtype="0" fill="hold" nodeType="withEffect">
                                  <p:stCondLst>
                                    <p:cond delay="250"/>
                                  </p:stCondLst>
                                  <p:childTnLst>
                                    <p:set>
                                      <p:cBhvr>
                                        <p:cTn id="39" dur="1" fill="hold">
                                          <p:stCondLst>
                                            <p:cond delay="0"/>
                                          </p:stCondLst>
                                        </p:cTn>
                                        <p:tgtEl>
                                          <p:spTgt spid="296"/>
                                        </p:tgtEl>
                                        <p:attrNameLst>
                                          <p:attrName>style.visibility</p:attrName>
                                        </p:attrNameLst>
                                      </p:cBhvr>
                                      <p:to>
                                        <p:strVal val="visible"/>
                                      </p:to>
                                    </p:set>
                                    <p:anim calcmode="lin" valueType="num">
                                      <p:cBhvr>
                                        <p:cTn id="40" dur="1000" fill="hold"/>
                                        <p:tgtEl>
                                          <p:spTgt spid="296"/>
                                        </p:tgtEl>
                                        <p:attrNameLst>
                                          <p:attrName>ppt_w</p:attrName>
                                        </p:attrNameLst>
                                      </p:cBhvr>
                                      <p:tavLst>
                                        <p:tav tm="0">
                                          <p:val>
                                            <p:fltVal val="0"/>
                                          </p:val>
                                        </p:tav>
                                        <p:tav tm="100000">
                                          <p:val>
                                            <p:strVal val="#ppt_w"/>
                                          </p:val>
                                        </p:tav>
                                      </p:tavLst>
                                    </p:anim>
                                    <p:anim calcmode="lin" valueType="num">
                                      <p:cBhvr>
                                        <p:cTn id="41" dur="1000" fill="hold"/>
                                        <p:tgtEl>
                                          <p:spTgt spid="296"/>
                                        </p:tgtEl>
                                        <p:attrNameLst>
                                          <p:attrName>ppt_h</p:attrName>
                                        </p:attrNameLst>
                                      </p:cBhvr>
                                      <p:tavLst>
                                        <p:tav tm="0">
                                          <p:val>
                                            <p:fltVal val="0"/>
                                          </p:val>
                                        </p:tav>
                                        <p:tav tm="100000">
                                          <p:val>
                                            <p:strVal val="#ppt_h"/>
                                          </p:val>
                                        </p:tav>
                                      </p:tavLst>
                                    </p:anim>
                                    <p:anim calcmode="lin" valueType="num">
                                      <p:cBhvr>
                                        <p:cTn id="42" dur="1000" fill="hold"/>
                                        <p:tgtEl>
                                          <p:spTgt spid="296"/>
                                        </p:tgtEl>
                                        <p:attrNameLst>
                                          <p:attrName>style.rotation</p:attrName>
                                        </p:attrNameLst>
                                      </p:cBhvr>
                                      <p:tavLst>
                                        <p:tav tm="0">
                                          <p:val>
                                            <p:fltVal val="90"/>
                                          </p:val>
                                        </p:tav>
                                        <p:tav tm="100000">
                                          <p:val>
                                            <p:fltVal val="0"/>
                                          </p:val>
                                        </p:tav>
                                      </p:tavLst>
                                    </p:anim>
                                    <p:animEffect transition="in" filter="fade">
                                      <p:cBhvr>
                                        <p:cTn id="43" dur="1000"/>
                                        <p:tgtEl>
                                          <p:spTgt spid="296"/>
                                        </p:tgtEl>
                                      </p:cBhvr>
                                    </p:animEffect>
                                  </p:childTnLst>
                                </p:cTn>
                              </p:par>
                              <p:par>
                                <p:cTn id="44" presetID="31" presetClass="entr" presetSubtype="0" fill="hold" nodeType="withEffect">
                                  <p:stCondLst>
                                    <p:cond delay="250"/>
                                  </p:stCondLst>
                                  <p:childTnLst>
                                    <p:set>
                                      <p:cBhvr>
                                        <p:cTn id="45" dur="1" fill="hold">
                                          <p:stCondLst>
                                            <p:cond delay="0"/>
                                          </p:stCondLst>
                                        </p:cTn>
                                        <p:tgtEl>
                                          <p:spTgt spid="322"/>
                                        </p:tgtEl>
                                        <p:attrNameLst>
                                          <p:attrName>style.visibility</p:attrName>
                                        </p:attrNameLst>
                                      </p:cBhvr>
                                      <p:to>
                                        <p:strVal val="visible"/>
                                      </p:to>
                                    </p:set>
                                    <p:anim calcmode="lin" valueType="num">
                                      <p:cBhvr>
                                        <p:cTn id="46" dur="1000" fill="hold"/>
                                        <p:tgtEl>
                                          <p:spTgt spid="322"/>
                                        </p:tgtEl>
                                        <p:attrNameLst>
                                          <p:attrName>ppt_w</p:attrName>
                                        </p:attrNameLst>
                                      </p:cBhvr>
                                      <p:tavLst>
                                        <p:tav tm="0">
                                          <p:val>
                                            <p:fltVal val="0"/>
                                          </p:val>
                                        </p:tav>
                                        <p:tav tm="100000">
                                          <p:val>
                                            <p:strVal val="#ppt_w"/>
                                          </p:val>
                                        </p:tav>
                                      </p:tavLst>
                                    </p:anim>
                                    <p:anim calcmode="lin" valueType="num">
                                      <p:cBhvr>
                                        <p:cTn id="47" dur="1000" fill="hold"/>
                                        <p:tgtEl>
                                          <p:spTgt spid="322"/>
                                        </p:tgtEl>
                                        <p:attrNameLst>
                                          <p:attrName>ppt_h</p:attrName>
                                        </p:attrNameLst>
                                      </p:cBhvr>
                                      <p:tavLst>
                                        <p:tav tm="0">
                                          <p:val>
                                            <p:fltVal val="0"/>
                                          </p:val>
                                        </p:tav>
                                        <p:tav tm="100000">
                                          <p:val>
                                            <p:strVal val="#ppt_h"/>
                                          </p:val>
                                        </p:tav>
                                      </p:tavLst>
                                    </p:anim>
                                    <p:anim calcmode="lin" valueType="num">
                                      <p:cBhvr>
                                        <p:cTn id="48" dur="1000" fill="hold"/>
                                        <p:tgtEl>
                                          <p:spTgt spid="322"/>
                                        </p:tgtEl>
                                        <p:attrNameLst>
                                          <p:attrName>style.rotation</p:attrName>
                                        </p:attrNameLst>
                                      </p:cBhvr>
                                      <p:tavLst>
                                        <p:tav tm="0">
                                          <p:val>
                                            <p:fltVal val="90"/>
                                          </p:val>
                                        </p:tav>
                                        <p:tav tm="100000">
                                          <p:val>
                                            <p:fltVal val="0"/>
                                          </p:val>
                                        </p:tav>
                                      </p:tavLst>
                                    </p:anim>
                                    <p:animEffect transition="in" filter="fade">
                                      <p:cBhvr>
                                        <p:cTn id="49" dur="1000"/>
                                        <p:tgtEl>
                                          <p:spTgt spid="322"/>
                                        </p:tgtEl>
                                      </p:cBhvr>
                                    </p:animEffect>
                                  </p:childTnLst>
                                </p:cTn>
                              </p:par>
                              <p:par>
                                <p:cTn id="50" presetID="31" presetClass="entr" presetSubtype="0" fill="hold" nodeType="withEffect">
                                  <p:stCondLst>
                                    <p:cond delay="250"/>
                                  </p:stCondLst>
                                  <p:childTnLst>
                                    <p:set>
                                      <p:cBhvr>
                                        <p:cTn id="51" dur="1" fill="hold">
                                          <p:stCondLst>
                                            <p:cond delay="0"/>
                                          </p:stCondLst>
                                        </p:cTn>
                                        <p:tgtEl>
                                          <p:spTgt spid="325"/>
                                        </p:tgtEl>
                                        <p:attrNameLst>
                                          <p:attrName>style.visibility</p:attrName>
                                        </p:attrNameLst>
                                      </p:cBhvr>
                                      <p:to>
                                        <p:strVal val="visible"/>
                                      </p:to>
                                    </p:set>
                                    <p:anim calcmode="lin" valueType="num">
                                      <p:cBhvr>
                                        <p:cTn id="52" dur="1000" fill="hold"/>
                                        <p:tgtEl>
                                          <p:spTgt spid="325"/>
                                        </p:tgtEl>
                                        <p:attrNameLst>
                                          <p:attrName>ppt_w</p:attrName>
                                        </p:attrNameLst>
                                      </p:cBhvr>
                                      <p:tavLst>
                                        <p:tav tm="0">
                                          <p:val>
                                            <p:fltVal val="0"/>
                                          </p:val>
                                        </p:tav>
                                        <p:tav tm="100000">
                                          <p:val>
                                            <p:strVal val="#ppt_w"/>
                                          </p:val>
                                        </p:tav>
                                      </p:tavLst>
                                    </p:anim>
                                    <p:anim calcmode="lin" valueType="num">
                                      <p:cBhvr>
                                        <p:cTn id="53" dur="1000" fill="hold"/>
                                        <p:tgtEl>
                                          <p:spTgt spid="325"/>
                                        </p:tgtEl>
                                        <p:attrNameLst>
                                          <p:attrName>ppt_h</p:attrName>
                                        </p:attrNameLst>
                                      </p:cBhvr>
                                      <p:tavLst>
                                        <p:tav tm="0">
                                          <p:val>
                                            <p:fltVal val="0"/>
                                          </p:val>
                                        </p:tav>
                                        <p:tav tm="100000">
                                          <p:val>
                                            <p:strVal val="#ppt_h"/>
                                          </p:val>
                                        </p:tav>
                                      </p:tavLst>
                                    </p:anim>
                                    <p:anim calcmode="lin" valueType="num">
                                      <p:cBhvr>
                                        <p:cTn id="54" dur="1000" fill="hold"/>
                                        <p:tgtEl>
                                          <p:spTgt spid="325"/>
                                        </p:tgtEl>
                                        <p:attrNameLst>
                                          <p:attrName>style.rotation</p:attrName>
                                        </p:attrNameLst>
                                      </p:cBhvr>
                                      <p:tavLst>
                                        <p:tav tm="0">
                                          <p:val>
                                            <p:fltVal val="90"/>
                                          </p:val>
                                        </p:tav>
                                        <p:tav tm="100000">
                                          <p:val>
                                            <p:fltVal val="0"/>
                                          </p:val>
                                        </p:tav>
                                      </p:tavLst>
                                    </p:anim>
                                    <p:animEffect transition="in" filter="fade">
                                      <p:cBhvr>
                                        <p:cTn id="55" dur="1000"/>
                                        <p:tgtEl>
                                          <p:spTgt spid="325"/>
                                        </p:tgtEl>
                                      </p:cBhvr>
                                    </p:animEffect>
                                  </p:childTnLst>
                                </p:cTn>
                              </p:par>
                              <p:par>
                                <p:cTn id="56" presetID="31" presetClass="entr" presetSubtype="0" fill="hold" nodeType="withEffect">
                                  <p:stCondLst>
                                    <p:cond delay="250"/>
                                  </p:stCondLst>
                                  <p:childTnLst>
                                    <p:set>
                                      <p:cBhvr>
                                        <p:cTn id="57" dur="1" fill="hold">
                                          <p:stCondLst>
                                            <p:cond delay="0"/>
                                          </p:stCondLst>
                                        </p:cTn>
                                        <p:tgtEl>
                                          <p:spTgt spid="328"/>
                                        </p:tgtEl>
                                        <p:attrNameLst>
                                          <p:attrName>style.visibility</p:attrName>
                                        </p:attrNameLst>
                                      </p:cBhvr>
                                      <p:to>
                                        <p:strVal val="visible"/>
                                      </p:to>
                                    </p:set>
                                    <p:anim calcmode="lin" valueType="num">
                                      <p:cBhvr>
                                        <p:cTn id="58" dur="1000" fill="hold"/>
                                        <p:tgtEl>
                                          <p:spTgt spid="328"/>
                                        </p:tgtEl>
                                        <p:attrNameLst>
                                          <p:attrName>ppt_w</p:attrName>
                                        </p:attrNameLst>
                                      </p:cBhvr>
                                      <p:tavLst>
                                        <p:tav tm="0">
                                          <p:val>
                                            <p:fltVal val="0"/>
                                          </p:val>
                                        </p:tav>
                                        <p:tav tm="100000">
                                          <p:val>
                                            <p:strVal val="#ppt_w"/>
                                          </p:val>
                                        </p:tav>
                                      </p:tavLst>
                                    </p:anim>
                                    <p:anim calcmode="lin" valueType="num">
                                      <p:cBhvr>
                                        <p:cTn id="59" dur="1000" fill="hold"/>
                                        <p:tgtEl>
                                          <p:spTgt spid="328"/>
                                        </p:tgtEl>
                                        <p:attrNameLst>
                                          <p:attrName>ppt_h</p:attrName>
                                        </p:attrNameLst>
                                      </p:cBhvr>
                                      <p:tavLst>
                                        <p:tav tm="0">
                                          <p:val>
                                            <p:fltVal val="0"/>
                                          </p:val>
                                        </p:tav>
                                        <p:tav tm="100000">
                                          <p:val>
                                            <p:strVal val="#ppt_h"/>
                                          </p:val>
                                        </p:tav>
                                      </p:tavLst>
                                    </p:anim>
                                    <p:anim calcmode="lin" valueType="num">
                                      <p:cBhvr>
                                        <p:cTn id="60" dur="1000" fill="hold"/>
                                        <p:tgtEl>
                                          <p:spTgt spid="328"/>
                                        </p:tgtEl>
                                        <p:attrNameLst>
                                          <p:attrName>style.rotation</p:attrName>
                                        </p:attrNameLst>
                                      </p:cBhvr>
                                      <p:tavLst>
                                        <p:tav tm="0">
                                          <p:val>
                                            <p:fltVal val="90"/>
                                          </p:val>
                                        </p:tav>
                                        <p:tav tm="100000">
                                          <p:val>
                                            <p:fltVal val="0"/>
                                          </p:val>
                                        </p:tav>
                                      </p:tavLst>
                                    </p:anim>
                                    <p:animEffect transition="in" filter="fade">
                                      <p:cBhvr>
                                        <p:cTn id="61" dur="1000"/>
                                        <p:tgtEl>
                                          <p:spTgt spid="328"/>
                                        </p:tgtEl>
                                      </p:cBhvr>
                                    </p:animEffect>
                                  </p:childTnLst>
                                </p:cTn>
                              </p:par>
                              <p:par>
                                <p:cTn id="62" presetID="31" presetClass="entr" presetSubtype="0" fill="hold" nodeType="withEffect">
                                  <p:stCondLst>
                                    <p:cond delay="250"/>
                                  </p:stCondLst>
                                  <p:childTnLst>
                                    <p:set>
                                      <p:cBhvr>
                                        <p:cTn id="63" dur="1" fill="hold">
                                          <p:stCondLst>
                                            <p:cond delay="0"/>
                                          </p:stCondLst>
                                        </p:cTn>
                                        <p:tgtEl>
                                          <p:spTgt spid="278"/>
                                        </p:tgtEl>
                                        <p:attrNameLst>
                                          <p:attrName>style.visibility</p:attrName>
                                        </p:attrNameLst>
                                      </p:cBhvr>
                                      <p:to>
                                        <p:strVal val="visible"/>
                                      </p:to>
                                    </p:set>
                                    <p:anim calcmode="lin" valueType="num">
                                      <p:cBhvr>
                                        <p:cTn id="64" dur="1000" fill="hold"/>
                                        <p:tgtEl>
                                          <p:spTgt spid="278"/>
                                        </p:tgtEl>
                                        <p:attrNameLst>
                                          <p:attrName>ppt_w</p:attrName>
                                        </p:attrNameLst>
                                      </p:cBhvr>
                                      <p:tavLst>
                                        <p:tav tm="0">
                                          <p:val>
                                            <p:fltVal val="0"/>
                                          </p:val>
                                        </p:tav>
                                        <p:tav tm="100000">
                                          <p:val>
                                            <p:strVal val="#ppt_w"/>
                                          </p:val>
                                        </p:tav>
                                      </p:tavLst>
                                    </p:anim>
                                    <p:anim calcmode="lin" valueType="num">
                                      <p:cBhvr>
                                        <p:cTn id="65" dur="1000" fill="hold"/>
                                        <p:tgtEl>
                                          <p:spTgt spid="278"/>
                                        </p:tgtEl>
                                        <p:attrNameLst>
                                          <p:attrName>ppt_h</p:attrName>
                                        </p:attrNameLst>
                                      </p:cBhvr>
                                      <p:tavLst>
                                        <p:tav tm="0">
                                          <p:val>
                                            <p:fltVal val="0"/>
                                          </p:val>
                                        </p:tav>
                                        <p:tav tm="100000">
                                          <p:val>
                                            <p:strVal val="#ppt_h"/>
                                          </p:val>
                                        </p:tav>
                                      </p:tavLst>
                                    </p:anim>
                                    <p:anim calcmode="lin" valueType="num">
                                      <p:cBhvr>
                                        <p:cTn id="66" dur="1000" fill="hold"/>
                                        <p:tgtEl>
                                          <p:spTgt spid="278"/>
                                        </p:tgtEl>
                                        <p:attrNameLst>
                                          <p:attrName>style.rotation</p:attrName>
                                        </p:attrNameLst>
                                      </p:cBhvr>
                                      <p:tavLst>
                                        <p:tav tm="0">
                                          <p:val>
                                            <p:fltVal val="90"/>
                                          </p:val>
                                        </p:tav>
                                        <p:tav tm="100000">
                                          <p:val>
                                            <p:fltVal val="0"/>
                                          </p:val>
                                        </p:tav>
                                      </p:tavLst>
                                    </p:anim>
                                    <p:animEffect transition="in" filter="fade">
                                      <p:cBhvr>
                                        <p:cTn id="67" dur="1000"/>
                                        <p:tgtEl>
                                          <p:spTgt spid="278"/>
                                        </p:tgtEl>
                                      </p:cBhvr>
                                    </p:animEffect>
                                  </p:childTnLst>
                                </p:cTn>
                              </p:par>
                              <p:par>
                                <p:cTn id="68" presetID="31" presetClass="entr" presetSubtype="0" fill="hold" nodeType="withEffect">
                                  <p:stCondLst>
                                    <p:cond delay="250"/>
                                  </p:stCondLst>
                                  <p:childTnLst>
                                    <p:set>
                                      <p:cBhvr>
                                        <p:cTn id="69" dur="1" fill="hold">
                                          <p:stCondLst>
                                            <p:cond delay="0"/>
                                          </p:stCondLst>
                                        </p:cTn>
                                        <p:tgtEl>
                                          <p:spTgt spid="279"/>
                                        </p:tgtEl>
                                        <p:attrNameLst>
                                          <p:attrName>style.visibility</p:attrName>
                                        </p:attrNameLst>
                                      </p:cBhvr>
                                      <p:to>
                                        <p:strVal val="visible"/>
                                      </p:to>
                                    </p:set>
                                    <p:anim calcmode="lin" valueType="num">
                                      <p:cBhvr>
                                        <p:cTn id="70" dur="1000" fill="hold"/>
                                        <p:tgtEl>
                                          <p:spTgt spid="279"/>
                                        </p:tgtEl>
                                        <p:attrNameLst>
                                          <p:attrName>ppt_w</p:attrName>
                                        </p:attrNameLst>
                                      </p:cBhvr>
                                      <p:tavLst>
                                        <p:tav tm="0">
                                          <p:val>
                                            <p:fltVal val="0"/>
                                          </p:val>
                                        </p:tav>
                                        <p:tav tm="100000">
                                          <p:val>
                                            <p:strVal val="#ppt_w"/>
                                          </p:val>
                                        </p:tav>
                                      </p:tavLst>
                                    </p:anim>
                                    <p:anim calcmode="lin" valueType="num">
                                      <p:cBhvr>
                                        <p:cTn id="71" dur="1000" fill="hold"/>
                                        <p:tgtEl>
                                          <p:spTgt spid="279"/>
                                        </p:tgtEl>
                                        <p:attrNameLst>
                                          <p:attrName>ppt_h</p:attrName>
                                        </p:attrNameLst>
                                      </p:cBhvr>
                                      <p:tavLst>
                                        <p:tav tm="0">
                                          <p:val>
                                            <p:fltVal val="0"/>
                                          </p:val>
                                        </p:tav>
                                        <p:tav tm="100000">
                                          <p:val>
                                            <p:strVal val="#ppt_h"/>
                                          </p:val>
                                        </p:tav>
                                      </p:tavLst>
                                    </p:anim>
                                    <p:anim calcmode="lin" valueType="num">
                                      <p:cBhvr>
                                        <p:cTn id="72" dur="1000" fill="hold"/>
                                        <p:tgtEl>
                                          <p:spTgt spid="279"/>
                                        </p:tgtEl>
                                        <p:attrNameLst>
                                          <p:attrName>style.rotation</p:attrName>
                                        </p:attrNameLst>
                                      </p:cBhvr>
                                      <p:tavLst>
                                        <p:tav tm="0">
                                          <p:val>
                                            <p:fltVal val="90"/>
                                          </p:val>
                                        </p:tav>
                                        <p:tav tm="100000">
                                          <p:val>
                                            <p:fltVal val="0"/>
                                          </p:val>
                                        </p:tav>
                                      </p:tavLst>
                                    </p:anim>
                                    <p:animEffect transition="in" filter="fade">
                                      <p:cBhvr>
                                        <p:cTn id="73" dur="1000"/>
                                        <p:tgtEl>
                                          <p:spTgt spid="279"/>
                                        </p:tgtEl>
                                      </p:cBhvr>
                                    </p:animEffect>
                                  </p:childTnLst>
                                </p:cTn>
                              </p:par>
                              <p:par>
                                <p:cTn id="74" presetID="31" presetClass="entr" presetSubtype="0" fill="hold" nodeType="withEffect">
                                  <p:stCondLst>
                                    <p:cond delay="250"/>
                                  </p:stCondLst>
                                  <p:childTnLst>
                                    <p:set>
                                      <p:cBhvr>
                                        <p:cTn id="75" dur="1" fill="hold">
                                          <p:stCondLst>
                                            <p:cond delay="0"/>
                                          </p:stCondLst>
                                        </p:cTn>
                                        <p:tgtEl>
                                          <p:spTgt spid="282"/>
                                        </p:tgtEl>
                                        <p:attrNameLst>
                                          <p:attrName>style.visibility</p:attrName>
                                        </p:attrNameLst>
                                      </p:cBhvr>
                                      <p:to>
                                        <p:strVal val="visible"/>
                                      </p:to>
                                    </p:set>
                                    <p:anim calcmode="lin" valueType="num">
                                      <p:cBhvr>
                                        <p:cTn id="76" dur="1000" fill="hold"/>
                                        <p:tgtEl>
                                          <p:spTgt spid="282"/>
                                        </p:tgtEl>
                                        <p:attrNameLst>
                                          <p:attrName>ppt_w</p:attrName>
                                        </p:attrNameLst>
                                      </p:cBhvr>
                                      <p:tavLst>
                                        <p:tav tm="0">
                                          <p:val>
                                            <p:fltVal val="0"/>
                                          </p:val>
                                        </p:tav>
                                        <p:tav tm="100000">
                                          <p:val>
                                            <p:strVal val="#ppt_w"/>
                                          </p:val>
                                        </p:tav>
                                      </p:tavLst>
                                    </p:anim>
                                    <p:anim calcmode="lin" valueType="num">
                                      <p:cBhvr>
                                        <p:cTn id="77" dur="1000" fill="hold"/>
                                        <p:tgtEl>
                                          <p:spTgt spid="282"/>
                                        </p:tgtEl>
                                        <p:attrNameLst>
                                          <p:attrName>ppt_h</p:attrName>
                                        </p:attrNameLst>
                                      </p:cBhvr>
                                      <p:tavLst>
                                        <p:tav tm="0">
                                          <p:val>
                                            <p:fltVal val="0"/>
                                          </p:val>
                                        </p:tav>
                                        <p:tav tm="100000">
                                          <p:val>
                                            <p:strVal val="#ppt_h"/>
                                          </p:val>
                                        </p:tav>
                                      </p:tavLst>
                                    </p:anim>
                                    <p:anim calcmode="lin" valueType="num">
                                      <p:cBhvr>
                                        <p:cTn id="78" dur="1000" fill="hold"/>
                                        <p:tgtEl>
                                          <p:spTgt spid="282"/>
                                        </p:tgtEl>
                                        <p:attrNameLst>
                                          <p:attrName>style.rotation</p:attrName>
                                        </p:attrNameLst>
                                      </p:cBhvr>
                                      <p:tavLst>
                                        <p:tav tm="0">
                                          <p:val>
                                            <p:fltVal val="90"/>
                                          </p:val>
                                        </p:tav>
                                        <p:tav tm="100000">
                                          <p:val>
                                            <p:fltVal val="0"/>
                                          </p:val>
                                        </p:tav>
                                      </p:tavLst>
                                    </p:anim>
                                    <p:animEffect transition="in" filter="fade">
                                      <p:cBhvr>
                                        <p:cTn id="79" dur="1000"/>
                                        <p:tgtEl>
                                          <p:spTgt spid="282"/>
                                        </p:tgtEl>
                                      </p:cBhvr>
                                    </p:animEffect>
                                  </p:childTnLst>
                                </p:cTn>
                              </p:par>
                              <p:par>
                                <p:cTn id="80" presetID="31" presetClass="entr" presetSubtype="0" fill="hold" nodeType="withEffect">
                                  <p:stCondLst>
                                    <p:cond delay="250"/>
                                  </p:stCondLst>
                                  <p:childTnLst>
                                    <p:set>
                                      <p:cBhvr>
                                        <p:cTn id="81" dur="1" fill="hold">
                                          <p:stCondLst>
                                            <p:cond delay="0"/>
                                          </p:stCondLst>
                                        </p:cTn>
                                        <p:tgtEl>
                                          <p:spTgt spid="285"/>
                                        </p:tgtEl>
                                        <p:attrNameLst>
                                          <p:attrName>style.visibility</p:attrName>
                                        </p:attrNameLst>
                                      </p:cBhvr>
                                      <p:to>
                                        <p:strVal val="visible"/>
                                      </p:to>
                                    </p:set>
                                    <p:anim calcmode="lin" valueType="num">
                                      <p:cBhvr>
                                        <p:cTn id="82" dur="1000" fill="hold"/>
                                        <p:tgtEl>
                                          <p:spTgt spid="285"/>
                                        </p:tgtEl>
                                        <p:attrNameLst>
                                          <p:attrName>ppt_w</p:attrName>
                                        </p:attrNameLst>
                                      </p:cBhvr>
                                      <p:tavLst>
                                        <p:tav tm="0">
                                          <p:val>
                                            <p:fltVal val="0"/>
                                          </p:val>
                                        </p:tav>
                                        <p:tav tm="100000">
                                          <p:val>
                                            <p:strVal val="#ppt_w"/>
                                          </p:val>
                                        </p:tav>
                                      </p:tavLst>
                                    </p:anim>
                                    <p:anim calcmode="lin" valueType="num">
                                      <p:cBhvr>
                                        <p:cTn id="83" dur="1000" fill="hold"/>
                                        <p:tgtEl>
                                          <p:spTgt spid="285"/>
                                        </p:tgtEl>
                                        <p:attrNameLst>
                                          <p:attrName>ppt_h</p:attrName>
                                        </p:attrNameLst>
                                      </p:cBhvr>
                                      <p:tavLst>
                                        <p:tav tm="0">
                                          <p:val>
                                            <p:fltVal val="0"/>
                                          </p:val>
                                        </p:tav>
                                        <p:tav tm="100000">
                                          <p:val>
                                            <p:strVal val="#ppt_h"/>
                                          </p:val>
                                        </p:tav>
                                      </p:tavLst>
                                    </p:anim>
                                    <p:anim calcmode="lin" valueType="num">
                                      <p:cBhvr>
                                        <p:cTn id="84" dur="1000" fill="hold"/>
                                        <p:tgtEl>
                                          <p:spTgt spid="285"/>
                                        </p:tgtEl>
                                        <p:attrNameLst>
                                          <p:attrName>style.rotation</p:attrName>
                                        </p:attrNameLst>
                                      </p:cBhvr>
                                      <p:tavLst>
                                        <p:tav tm="0">
                                          <p:val>
                                            <p:fltVal val="90"/>
                                          </p:val>
                                        </p:tav>
                                        <p:tav tm="100000">
                                          <p:val>
                                            <p:fltVal val="0"/>
                                          </p:val>
                                        </p:tav>
                                      </p:tavLst>
                                    </p:anim>
                                    <p:animEffect transition="in" filter="fade">
                                      <p:cBhvr>
                                        <p:cTn id="85" dur="1000"/>
                                        <p:tgtEl>
                                          <p:spTgt spid="285"/>
                                        </p:tgtEl>
                                      </p:cBhvr>
                                    </p:animEffect>
                                  </p:childTnLst>
                                </p:cTn>
                              </p:par>
                              <p:par>
                                <p:cTn id="86" presetID="31" presetClass="entr" presetSubtype="0" fill="hold" nodeType="withEffect">
                                  <p:stCondLst>
                                    <p:cond delay="250"/>
                                  </p:stCondLst>
                                  <p:childTnLst>
                                    <p:set>
                                      <p:cBhvr>
                                        <p:cTn id="87" dur="1" fill="hold">
                                          <p:stCondLst>
                                            <p:cond delay="0"/>
                                          </p:stCondLst>
                                        </p:cTn>
                                        <p:tgtEl>
                                          <p:spTgt spid="317"/>
                                        </p:tgtEl>
                                        <p:attrNameLst>
                                          <p:attrName>style.visibility</p:attrName>
                                        </p:attrNameLst>
                                      </p:cBhvr>
                                      <p:to>
                                        <p:strVal val="visible"/>
                                      </p:to>
                                    </p:set>
                                    <p:anim calcmode="lin" valueType="num">
                                      <p:cBhvr>
                                        <p:cTn id="88" dur="1000" fill="hold"/>
                                        <p:tgtEl>
                                          <p:spTgt spid="317"/>
                                        </p:tgtEl>
                                        <p:attrNameLst>
                                          <p:attrName>ppt_w</p:attrName>
                                        </p:attrNameLst>
                                      </p:cBhvr>
                                      <p:tavLst>
                                        <p:tav tm="0">
                                          <p:val>
                                            <p:fltVal val="0"/>
                                          </p:val>
                                        </p:tav>
                                        <p:tav tm="100000">
                                          <p:val>
                                            <p:strVal val="#ppt_w"/>
                                          </p:val>
                                        </p:tav>
                                      </p:tavLst>
                                    </p:anim>
                                    <p:anim calcmode="lin" valueType="num">
                                      <p:cBhvr>
                                        <p:cTn id="89" dur="1000" fill="hold"/>
                                        <p:tgtEl>
                                          <p:spTgt spid="317"/>
                                        </p:tgtEl>
                                        <p:attrNameLst>
                                          <p:attrName>ppt_h</p:attrName>
                                        </p:attrNameLst>
                                      </p:cBhvr>
                                      <p:tavLst>
                                        <p:tav tm="0">
                                          <p:val>
                                            <p:fltVal val="0"/>
                                          </p:val>
                                        </p:tav>
                                        <p:tav tm="100000">
                                          <p:val>
                                            <p:strVal val="#ppt_h"/>
                                          </p:val>
                                        </p:tav>
                                      </p:tavLst>
                                    </p:anim>
                                    <p:anim calcmode="lin" valueType="num">
                                      <p:cBhvr>
                                        <p:cTn id="90" dur="1000" fill="hold"/>
                                        <p:tgtEl>
                                          <p:spTgt spid="317"/>
                                        </p:tgtEl>
                                        <p:attrNameLst>
                                          <p:attrName>style.rotation</p:attrName>
                                        </p:attrNameLst>
                                      </p:cBhvr>
                                      <p:tavLst>
                                        <p:tav tm="0">
                                          <p:val>
                                            <p:fltVal val="90"/>
                                          </p:val>
                                        </p:tav>
                                        <p:tav tm="100000">
                                          <p:val>
                                            <p:fltVal val="0"/>
                                          </p:val>
                                        </p:tav>
                                      </p:tavLst>
                                    </p:anim>
                                    <p:animEffect transition="in" filter="fade">
                                      <p:cBhvr>
                                        <p:cTn id="91" dur="1000"/>
                                        <p:tgtEl>
                                          <p:spTgt spid="317"/>
                                        </p:tgtEl>
                                      </p:cBhvr>
                                    </p:animEffect>
                                  </p:childTnLst>
                                </p:cTn>
                              </p:par>
                              <p:par>
                                <p:cTn id="92" presetID="31" presetClass="entr" presetSubtype="0" fill="hold" nodeType="withEffect">
                                  <p:stCondLst>
                                    <p:cond delay="250"/>
                                  </p:stCondLst>
                                  <p:childTnLst>
                                    <p:set>
                                      <p:cBhvr>
                                        <p:cTn id="93" dur="1" fill="hold">
                                          <p:stCondLst>
                                            <p:cond delay="0"/>
                                          </p:stCondLst>
                                        </p:cTn>
                                        <p:tgtEl>
                                          <p:spTgt spid="307"/>
                                        </p:tgtEl>
                                        <p:attrNameLst>
                                          <p:attrName>style.visibility</p:attrName>
                                        </p:attrNameLst>
                                      </p:cBhvr>
                                      <p:to>
                                        <p:strVal val="visible"/>
                                      </p:to>
                                    </p:set>
                                    <p:anim calcmode="lin" valueType="num">
                                      <p:cBhvr>
                                        <p:cTn id="94" dur="1000" fill="hold"/>
                                        <p:tgtEl>
                                          <p:spTgt spid="307"/>
                                        </p:tgtEl>
                                        <p:attrNameLst>
                                          <p:attrName>ppt_w</p:attrName>
                                        </p:attrNameLst>
                                      </p:cBhvr>
                                      <p:tavLst>
                                        <p:tav tm="0">
                                          <p:val>
                                            <p:fltVal val="0"/>
                                          </p:val>
                                        </p:tav>
                                        <p:tav tm="100000">
                                          <p:val>
                                            <p:strVal val="#ppt_w"/>
                                          </p:val>
                                        </p:tav>
                                      </p:tavLst>
                                    </p:anim>
                                    <p:anim calcmode="lin" valueType="num">
                                      <p:cBhvr>
                                        <p:cTn id="95" dur="1000" fill="hold"/>
                                        <p:tgtEl>
                                          <p:spTgt spid="307"/>
                                        </p:tgtEl>
                                        <p:attrNameLst>
                                          <p:attrName>ppt_h</p:attrName>
                                        </p:attrNameLst>
                                      </p:cBhvr>
                                      <p:tavLst>
                                        <p:tav tm="0">
                                          <p:val>
                                            <p:fltVal val="0"/>
                                          </p:val>
                                        </p:tav>
                                        <p:tav tm="100000">
                                          <p:val>
                                            <p:strVal val="#ppt_h"/>
                                          </p:val>
                                        </p:tav>
                                      </p:tavLst>
                                    </p:anim>
                                    <p:anim calcmode="lin" valueType="num">
                                      <p:cBhvr>
                                        <p:cTn id="96" dur="1000" fill="hold"/>
                                        <p:tgtEl>
                                          <p:spTgt spid="307"/>
                                        </p:tgtEl>
                                        <p:attrNameLst>
                                          <p:attrName>style.rotation</p:attrName>
                                        </p:attrNameLst>
                                      </p:cBhvr>
                                      <p:tavLst>
                                        <p:tav tm="0">
                                          <p:val>
                                            <p:fltVal val="90"/>
                                          </p:val>
                                        </p:tav>
                                        <p:tav tm="100000">
                                          <p:val>
                                            <p:fltVal val="0"/>
                                          </p:val>
                                        </p:tav>
                                      </p:tavLst>
                                    </p:anim>
                                    <p:animEffect transition="in" filter="fade">
                                      <p:cBhvr>
                                        <p:cTn id="97" dur="1000"/>
                                        <p:tgtEl>
                                          <p:spTgt spid="307"/>
                                        </p:tgtEl>
                                      </p:cBhvr>
                                    </p:animEffect>
                                  </p:childTnLst>
                                </p:cTn>
                              </p:par>
                              <p:par>
                                <p:cTn id="98" presetID="31" presetClass="entr" presetSubtype="0" fill="hold" nodeType="withEffect">
                                  <p:stCondLst>
                                    <p:cond delay="250"/>
                                  </p:stCondLst>
                                  <p:childTnLst>
                                    <p:set>
                                      <p:cBhvr>
                                        <p:cTn id="99" dur="1" fill="hold">
                                          <p:stCondLst>
                                            <p:cond delay="0"/>
                                          </p:stCondLst>
                                        </p:cTn>
                                        <p:tgtEl>
                                          <p:spTgt spid="314"/>
                                        </p:tgtEl>
                                        <p:attrNameLst>
                                          <p:attrName>style.visibility</p:attrName>
                                        </p:attrNameLst>
                                      </p:cBhvr>
                                      <p:to>
                                        <p:strVal val="visible"/>
                                      </p:to>
                                    </p:set>
                                    <p:anim calcmode="lin" valueType="num">
                                      <p:cBhvr>
                                        <p:cTn id="100" dur="1000" fill="hold"/>
                                        <p:tgtEl>
                                          <p:spTgt spid="314"/>
                                        </p:tgtEl>
                                        <p:attrNameLst>
                                          <p:attrName>ppt_w</p:attrName>
                                        </p:attrNameLst>
                                      </p:cBhvr>
                                      <p:tavLst>
                                        <p:tav tm="0">
                                          <p:val>
                                            <p:fltVal val="0"/>
                                          </p:val>
                                        </p:tav>
                                        <p:tav tm="100000">
                                          <p:val>
                                            <p:strVal val="#ppt_w"/>
                                          </p:val>
                                        </p:tav>
                                      </p:tavLst>
                                    </p:anim>
                                    <p:anim calcmode="lin" valueType="num">
                                      <p:cBhvr>
                                        <p:cTn id="101" dur="1000" fill="hold"/>
                                        <p:tgtEl>
                                          <p:spTgt spid="314"/>
                                        </p:tgtEl>
                                        <p:attrNameLst>
                                          <p:attrName>ppt_h</p:attrName>
                                        </p:attrNameLst>
                                      </p:cBhvr>
                                      <p:tavLst>
                                        <p:tav tm="0">
                                          <p:val>
                                            <p:fltVal val="0"/>
                                          </p:val>
                                        </p:tav>
                                        <p:tav tm="100000">
                                          <p:val>
                                            <p:strVal val="#ppt_h"/>
                                          </p:val>
                                        </p:tav>
                                      </p:tavLst>
                                    </p:anim>
                                    <p:anim calcmode="lin" valueType="num">
                                      <p:cBhvr>
                                        <p:cTn id="102" dur="1000" fill="hold"/>
                                        <p:tgtEl>
                                          <p:spTgt spid="314"/>
                                        </p:tgtEl>
                                        <p:attrNameLst>
                                          <p:attrName>style.rotation</p:attrName>
                                        </p:attrNameLst>
                                      </p:cBhvr>
                                      <p:tavLst>
                                        <p:tav tm="0">
                                          <p:val>
                                            <p:fltVal val="90"/>
                                          </p:val>
                                        </p:tav>
                                        <p:tav tm="100000">
                                          <p:val>
                                            <p:fltVal val="0"/>
                                          </p:val>
                                        </p:tav>
                                      </p:tavLst>
                                    </p:anim>
                                    <p:animEffect transition="in" filter="fade">
                                      <p:cBhvr>
                                        <p:cTn id="103" dur="1000"/>
                                        <p:tgtEl>
                                          <p:spTgt spid="314"/>
                                        </p:tgtEl>
                                      </p:cBhvr>
                                    </p:animEffect>
                                  </p:childTnLst>
                                </p:cTn>
                              </p:par>
                              <p:par>
                                <p:cTn id="104" presetID="53" presetClass="entr" presetSubtype="16" fill="hold" grpId="0" nodeType="withEffect">
                                  <p:stCondLst>
                                    <p:cond delay="750"/>
                                  </p:stCondLst>
                                  <p:childTnLst>
                                    <p:set>
                                      <p:cBhvr>
                                        <p:cTn id="105" dur="1" fill="hold">
                                          <p:stCondLst>
                                            <p:cond delay="0"/>
                                          </p:stCondLst>
                                        </p:cTn>
                                        <p:tgtEl>
                                          <p:spTgt spid="250"/>
                                        </p:tgtEl>
                                        <p:attrNameLst>
                                          <p:attrName>style.visibility</p:attrName>
                                        </p:attrNameLst>
                                      </p:cBhvr>
                                      <p:to>
                                        <p:strVal val="visible"/>
                                      </p:to>
                                    </p:set>
                                    <p:anim calcmode="lin" valueType="num">
                                      <p:cBhvr>
                                        <p:cTn id="106" dur="750" fill="hold"/>
                                        <p:tgtEl>
                                          <p:spTgt spid="250"/>
                                        </p:tgtEl>
                                        <p:attrNameLst>
                                          <p:attrName>ppt_w</p:attrName>
                                        </p:attrNameLst>
                                      </p:cBhvr>
                                      <p:tavLst>
                                        <p:tav tm="0">
                                          <p:val>
                                            <p:fltVal val="0"/>
                                          </p:val>
                                        </p:tav>
                                        <p:tav tm="100000">
                                          <p:val>
                                            <p:strVal val="#ppt_w"/>
                                          </p:val>
                                        </p:tav>
                                      </p:tavLst>
                                    </p:anim>
                                    <p:anim calcmode="lin" valueType="num">
                                      <p:cBhvr>
                                        <p:cTn id="107" dur="750" fill="hold"/>
                                        <p:tgtEl>
                                          <p:spTgt spid="250"/>
                                        </p:tgtEl>
                                        <p:attrNameLst>
                                          <p:attrName>ppt_h</p:attrName>
                                        </p:attrNameLst>
                                      </p:cBhvr>
                                      <p:tavLst>
                                        <p:tav tm="0">
                                          <p:val>
                                            <p:fltVal val="0"/>
                                          </p:val>
                                        </p:tav>
                                        <p:tav tm="100000">
                                          <p:val>
                                            <p:strVal val="#ppt_h"/>
                                          </p:val>
                                        </p:tav>
                                      </p:tavLst>
                                    </p:anim>
                                    <p:animEffect transition="in" filter="fade">
                                      <p:cBhvr>
                                        <p:cTn id="108" dur="750"/>
                                        <p:tgtEl>
                                          <p:spTgt spid="250"/>
                                        </p:tgtEl>
                                      </p:cBhvr>
                                    </p:animEffect>
                                  </p:childTnLst>
                                </p:cTn>
                              </p:par>
                              <p:par>
                                <p:cTn id="109" presetID="53" presetClass="entr" presetSubtype="16" fill="hold" grpId="0" nodeType="withEffect">
                                  <p:stCondLst>
                                    <p:cond delay="750"/>
                                  </p:stCondLst>
                                  <p:childTnLst>
                                    <p:set>
                                      <p:cBhvr>
                                        <p:cTn id="110" dur="1" fill="hold">
                                          <p:stCondLst>
                                            <p:cond delay="0"/>
                                          </p:stCondLst>
                                        </p:cTn>
                                        <p:tgtEl>
                                          <p:spTgt spid="264"/>
                                        </p:tgtEl>
                                        <p:attrNameLst>
                                          <p:attrName>style.visibility</p:attrName>
                                        </p:attrNameLst>
                                      </p:cBhvr>
                                      <p:to>
                                        <p:strVal val="visible"/>
                                      </p:to>
                                    </p:set>
                                    <p:anim calcmode="lin" valueType="num">
                                      <p:cBhvr>
                                        <p:cTn id="111" dur="750" fill="hold"/>
                                        <p:tgtEl>
                                          <p:spTgt spid="264"/>
                                        </p:tgtEl>
                                        <p:attrNameLst>
                                          <p:attrName>ppt_w</p:attrName>
                                        </p:attrNameLst>
                                      </p:cBhvr>
                                      <p:tavLst>
                                        <p:tav tm="0">
                                          <p:val>
                                            <p:fltVal val="0"/>
                                          </p:val>
                                        </p:tav>
                                        <p:tav tm="100000">
                                          <p:val>
                                            <p:strVal val="#ppt_w"/>
                                          </p:val>
                                        </p:tav>
                                      </p:tavLst>
                                    </p:anim>
                                    <p:anim calcmode="lin" valueType="num">
                                      <p:cBhvr>
                                        <p:cTn id="112" dur="750" fill="hold"/>
                                        <p:tgtEl>
                                          <p:spTgt spid="264"/>
                                        </p:tgtEl>
                                        <p:attrNameLst>
                                          <p:attrName>ppt_h</p:attrName>
                                        </p:attrNameLst>
                                      </p:cBhvr>
                                      <p:tavLst>
                                        <p:tav tm="0">
                                          <p:val>
                                            <p:fltVal val="0"/>
                                          </p:val>
                                        </p:tav>
                                        <p:tav tm="100000">
                                          <p:val>
                                            <p:strVal val="#ppt_h"/>
                                          </p:val>
                                        </p:tav>
                                      </p:tavLst>
                                    </p:anim>
                                    <p:animEffect transition="in" filter="fade">
                                      <p:cBhvr>
                                        <p:cTn id="113" dur="750"/>
                                        <p:tgtEl>
                                          <p:spTgt spid="264"/>
                                        </p:tgtEl>
                                      </p:cBhvr>
                                    </p:animEffect>
                                  </p:childTnLst>
                                </p:cTn>
                              </p:par>
                              <p:par>
                                <p:cTn id="114" presetID="53" presetClass="entr" presetSubtype="16" fill="hold" grpId="0" nodeType="withEffect">
                                  <p:stCondLst>
                                    <p:cond delay="750"/>
                                  </p:stCondLst>
                                  <p:childTnLst>
                                    <p:set>
                                      <p:cBhvr>
                                        <p:cTn id="115" dur="1" fill="hold">
                                          <p:stCondLst>
                                            <p:cond delay="0"/>
                                          </p:stCondLst>
                                        </p:cTn>
                                        <p:tgtEl>
                                          <p:spTgt spid="236"/>
                                        </p:tgtEl>
                                        <p:attrNameLst>
                                          <p:attrName>style.visibility</p:attrName>
                                        </p:attrNameLst>
                                      </p:cBhvr>
                                      <p:to>
                                        <p:strVal val="visible"/>
                                      </p:to>
                                    </p:set>
                                    <p:anim calcmode="lin" valueType="num">
                                      <p:cBhvr>
                                        <p:cTn id="116" dur="750" fill="hold"/>
                                        <p:tgtEl>
                                          <p:spTgt spid="236"/>
                                        </p:tgtEl>
                                        <p:attrNameLst>
                                          <p:attrName>ppt_w</p:attrName>
                                        </p:attrNameLst>
                                      </p:cBhvr>
                                      <p:tavLst>
                                        <p:tav tm="0">
                                          <p:val>
                                            <p:fltVal val="0"/>
                                          </p:val>
                                        </p:tav>
                                        <p:tav tm="100000">
                                          <p:val>
                                            <p:strVal val="#ppt_w"/>
                                          </p:val>
                                        </p:tav>
                                      </p:tavLst>
                                    </p:anim>
                                    <p:anim calcmode="lin" valueType="num">
                                      <p:cBhvr>
                                        <p:cTn id="117" dur="750" fill="hold"/>
                                        <p:tgtEl>
                                          <p:spTgt spid="236"/>
                                        </p:tgtEl>
                                        <p:attrNameLst>
                                          <p:attrName>ppt_h</p:attrName>
                                        </p:attrNameLst>
                                      </p:cBhvr>
                                      <p:tavLst>
                                        <p:tav tm="0">
                                          <p:val>
                                            <p:fltVal val="0"/>
                                          </p:val>
                                        </p:tav>
                                        <p:tav tm="100000">
                                          <p:val>
                                            <p:strVal val="#ppt_h"/>
                                          </p:val>
                                        </p:tav>
                                      </p:tavLst>
                                    </p:anim>
                                    <p:animEffect transition="in" filter="fade">
                                      <p:cBhvr>
                                        <p:cTn id="118" dur="750"/>
                                        <p:tgtEl>
                                          <p:spTgt spid="236"/>
                                        </p:tgtEl>
                                      </p:cBhvr>
                                    </p:animEffect>
                                  </p:childTnLst>
                                </p:cTn>
                              </p:par>
                              <p:par>
                                <p:cTn id="119" presetID="53" presetClass="entr" presetSubtype="16" fill="hold" grpId="0" nodeType="withEffect">
                                  <p:stCondLst>
                                    <p:cond delay="750"/>
                                  </p:stCondLst>
                                  <p:childTnLst>
                                    <p:set>
                                      <p:cBhvr>
                                        <p:cTn id="120" dur="1" fill="hold">
                                          <p:stCondLst>
                                            <p:cond delay="0"/>
                                          </p:stCondLst>
                                        </p:cTn>
                                        <p:tgtEl>
                                          <p:spTgt spid="254"/>
                                        </p:tgtEl>
                                        <p:attrNameLst>
                                          <p:attrName>style.visibility</p:attrName>
                                        </p:attrNameLst>
                                      </p:cBhvr>
                                      <p:to>
                                        <p:strVal val="visible"/>
                                      </p:to>
                                    </p:set>
                                    <p:anim calcmode="lin" valueType="num">
                                      <p:cBhvr>
                                        <p:cTn id="121" dur="750" fill="hold"/>
                                        <p:tgtEl>
                                          <p:spTgt spid="254"/>
                                        </p:tgtEl>
                                        <p:attrNameLst>
                                          <p:attrName>ppt_w</p:attrName>
                                        </p:attrNameLst>
                                      </p:cBhvr>
                                      <p:tavLst>
                                        <p:tav tm="0">
                                          <p:val>
                                            <p:fltVal val="0"/>
                                          </p:val>
                                        </p:tav>
                                        <p:tav tm="100000">
                                          <p:val>
                                            <p:strVal val="#ppt_w"/>
                                          </p:val>
                                        </p:tav>
                                      </p:tavLst>
                                    </p:anim>
                                    <p:anim calcmode="lin" valueType="num">
                                      <p:cBhvr>
                                        <p:cTn id="122" dur="750" fill="hold"/>
                                        <p:tgtEl>
                                          <p:spTgt spid="254"/>
                                        </p:tgtEl>
                                        <p:attrNameLst>
                                          <p:attrName>ppt_h</p:attrName>
                                        </p:attrNameLst>
                                      </p:cBhvr>
                                      <p:tavLst>
                                        <p:tav tm="0">
                                          <p:val>
                                            <p:fltVal val="0"/>
                                          </p:val>
                                        </p:tav>
                                        <p:tav tm="100000">
                                          <p:val>
                                            <p:strVal val="#ppt_h"/>
                                          </p:val>
                                        </p:tav>
                                      </p:tavLst>
                                    </p:anim>
                                    <p:animEffect transition="in" filter="fade">
                                      <p:cBhvr>
                                        <p:cTn id="123" dur="750"/>
                                        <p:tgtEl>
                                          <p:spTgt spid="254"/>
                                        </p:tgtEl>
                                      </p:cBhvr>
                                    </p:animEffect>
                                  </p:childTnLst>
                                </p:cTn>
                              </p:par>
                              <p:par>
                                <p:cTn id="124" presetID="53" presetClass="entr" presetSubtype="16" fill="hold" grpId="0" nodeType="withEffect">
                                  <p:stCondLst>
                                    <p:cond delay="750"/>
                                  </p:stCondLst>
                                  <p:childTnLst>
                                    <p:set>
                                      <p:cBhvr>
                                        <p:cTn id="125" dur="1" fill="hold">
                                          <p:stCondLst>
                                            <p:cond delay="0"/>
                                          </p:stCondLst>
                                        </p:cTn>
                                        <p:tgtEl>
                                          <p:spTgt spid="259"/>
                                        </p:tgtEl>
                                        <p:attrNameLst>
                                          <p:attrName>style.visibility</p:attrName>
                                        </p:attrNameLst>
                                      </p:cBhvr>
                                      <p:to>
                                        <p:strVal val="visible"/>
                                      </p:to>
                                    </p:set>
                                    <p:anim calcmode="lin" valueType="num">
                                      <p:cBhvr>
                                        <p:cTn id="126" dur="750" fill="hold"/>
                                        <p:tgtEl>
                                          <p:spTgt spid="259"/>
                                        </p:tgtEl>
                                        <p:attrNameLst>
                                          <p:attrName>ppt_w</p:attrName>
                                        </p:attrNameLst>
                                      </p:cBhvr>
                                      <p:tavLst>
                                        <p:tav tm="0">
                                          <p:val>
                                            <p:fltVal val="0"/>
                                          </p:val>
                                        </p:tav>
                                        <p:tav tm="100000">
                                          <p:val>
                                            <p:strVal val="#ppt_w"/>
                                          </p:val>
                                        </p:tav>
                                      </p:tavLst>
                                    </p:anim>
                                    <p:anim calcmode="lin" valueType="num">
                                      <p:cBhvr>
                                        <p:cTn id="127" dur="750" fill="hold"/>
                                        <p:tgtEl>
                                          <p:spTgt spid="259"/>
                                        </p:tgtEl>
                                        <p:attrNameLst>
                                          <p:attrName>ppt_h</p:attrName>
                                        </p:attrNameLst>
                                      </p:cBhvr>
                                      <p:tavLst>
                                        <p:tav tm="0">
                                          <p:val>
                                            <p:fltVal val="0"/>
                                          </p:val>
                                        </p:tav>
                                        <p:tav tm="100000">
                                          <p:val>
                                            <p:strVal val="#ppt_h"/>
                                          </p:val>
                                        </p:tav>
                                      </p:tavLst>
                                    </p:anim>
                                    <p:animEffect transition="in" filter="fade">
                                      <p:cBhvr>
                                        <p:cTn id="128" dur="750"/>
                                        <p:tgtEl>
                                          <p:spTgt spid="259"/>
                                        </p:tgtEl>
                                      </p:cBhvr>
                                    </p:animEffect>
                                  </p:childTnLst>
                                </p:cTn>
                              </p:par>
                              <p:par>
                                <p:cTn id="129" presetID="53" presetClass="entr" presetSubtype="16" fill="hold" grpId="0" nodeType="withEffect">
                                  <p:stCondLst>
                                    <p:cond delay="750"/>
                                  </p:stCondLst>
                                  <p:childTnLst>
                                    <p:set>
                                      <p:cBhvr>
                                        <p:cTn id="130" dur="1" fill="hold">
                                          <p:stCondLst>
                                            <p:cond delay="0"/>
                                          </p:stCondLst>
                                        </p:cTn>
                                        <p:tgtEl>
                                          <p:spTgt spid="237"/>
                                        </p:tgtEl>
                                        <p:attrNameLst>
                                          <p:attrName>style.visibility</p:attrName>
                                        </p:attrNameLst>
                                      </p:cBhvr>
                                      <p:to>
                                        <p:strVal val="visible"/>
                                      </p:to>
                                    </p:set>
                                    <p:anim calcmode="lin" valueType="num">
                                      <p:cBhvr>
                                        <p:cTn id="131" dur="750" fill="hold"/>
                                        <p:tgtEl>
                                          <p:spTgt spid="237"/>
                                        </p:tgtEl>
                                        <p:attrNameLst>
                                          <p:attrName>ppt_w</p:attrName>
                                        </p:attrNameLst>
                                      </p:cBhvr>
                                      <p:tavLst>
                                        <p:tav tm="0">
                                          <p:val>
                                            <p:fltVal val="0"/>
                                          </p:val>
                                        </p:tav>
                                        <p:tav tm="100000">
                                          <p:val>
                                            <p:strVal val="#ppt_w"/>
                                          </p:val>
                                        </p:tav>
                                      </p:tavLst>
                                    </p:anim>
                                    <p:anim calcmode="lin" valueType="num">
                                      <p:cBhvr>
                                        <p:cTn id="132" dur="750" fill="hold"/>
                                        <p:tgtEl>
                                          <p:spTgt spid="237"/>
                                        </p:tgtEl>
                                        <p:attrNameLst>
                                          <p:attrName>ppt_h</p:attrName>
                                        </p:attrNameLst>
                                      </p:cBhvr>
                                      <p:tavLst>
                                        <p:tav tm="0">
                                          <p:val>
                                            <p:fltVal val="0"/>
                                          </p:val>
                                        </p:tav>
                                        <p:tav tm="100000">
                                          <p:val>
                                            <p:strVal val="#ppt_h"/>
                                          </p:val>
                                        </p:tav>
                                      </p:tavLst>
                                    </p:anim>
                                    <p:animEffect transition="in" filter="fade">
                                      <p:cBhvr>
                                        <p:cTn id="133" dur="750"/>
                                        <p:tgtEl>
                                          <p:spTgt spid="237"/>
                                        </p:tgtEl>
                                      </p:cBhvr>
                                    </p:animEffect>
                                  </p:childTnLst>
                                </p:cTn>
                              </p:par>
                              <p:par>
                                <p:cTn id="134" presetID="53" presetClass="entr" presetSubtype="16" fill="hold" grpId="0" nodeType="withEffect">
                                  <p:stCondLst>
                                    <p:cond delay="750"/>
                                  </p:stCondLst>
                                  <p:childTnLst>
                                    <p:set>
                                      <p:cBhvr>
                                        <p:cTn id="135" dur="1" fill="hold">
                                          <p:stCondLst>
                                            <p:cond delay="0"/>
                                          </p:stCondLst>
                                        </p:cTn>
                                        <p:tgtEl>
                                          <p:spTgt spid="238"/>
                                        </p:tgtEl>
                                        <p:attrNameLst>
                                          <p:attrName>style.visibility</p:attrName>
                                        </p:attrNameLst>
                                      </p:cBhvr>
                                      <p:to>
                                        <p:strVal val="visible"/>
                                      </p:to>
                                    </p:set>
                                    <p:anim calcmode="lin" valueType="num">
                                      <p:cBhvr>
                                        <p:cTn id="136" dur="750" fill="hold"/>
                                        <p:tgtEl>
                                          <p:spTgt spid="238"/>
                                        </p:tgtEl>
                                        <p:attrNameLst>
                                          <p:attrName>ppt_w</p:attrName>
                                        </p:attrNameLst>
                                      </p:cBhvr>
                                      <p:tavLst>
                                        <p:tav tm="0">
                                          <p:val>
                                            <p:fltVal val="0"/>
                                          </p:val>
                                        </p:tav>
                                        <p:tav tm="100000">
                                          <p:val>
                                            <p:strVal val="#ppt_w"/>
                                          </p:val>
                                        </p:tav>
                                      </p:tavLst>
                                    </p:anim>
                                    <p:anim calcmode="lin" valueType="num">
                                      <p:cBhvr>
                                        <p:cTn id="137" dur="750" fill="hold"/>
                                        <p:tgtEl>
                                          <p:spTgt spid="238"/>
                                        </p:tgtEl>
                                        <p:attrNameLst>
                                          <p:attrName>ppt_h</p:attrName>
                                        </p:attrNameLst>
                                      </p:cBhvr>
                                      <p:tavLst>
                                        <p:tav tm="0">
                                          <p:val>
                                            <p:fltVal val="0"/>
                                          </p:val>
                                        </p:tav>
                                        <p:tav tm="100000">
                                          <p:val>
                                            <p:strVal val="#ppt_h"/>
                                          </p:val>
                                        </p:tav>
                                      </p:tavLst>
                                    </p:anim>
                                    <p:animEffect transition="in" filter="fade">
                                      <p:cBhvr>
                                        <p:cTn id="138" dur="750"/>
                                        <p:tgtEl>
                                          <p:spTgt spid="238"/>
                                        </p:tgtEl>
                                      </p:cBhvr>
                                    </p:animEffect>
                                  </p:childTnLst>
                                </p:cTn>
                              </p:par>
                              <p:par>
                                <p:cTn id="139" presetID="53" presetClass="entr" presetSubtype="16" fill="hold" grpId="0" nodeType="withEffect">
                                  <p:stCondLst>
                                    <p:cond delay="750"/>
                                  </p:stCondLst>
                                  <p:childTnLst>
                                    <p:set>
                                      <p:cBhvr>
                                        <p:cTn id="140" dur="1" fill="hold">
                                          <p:stCondLst>
                                            <p:cond delay="0"/>
                                          </p:stCondLst>
                                        </p:cTn>
                                        <p:tgtEl>
                                          <p:spTgt spid="260"/>
                                        </p:tgtEl>
                                        <p:attrNameLst>
                                          <p:attrName>style.visibility</p:attrName>
                                        </p:attrNameLst>
                                      </p:cBhvr>
                                      <p:to>
                                        <p:strVal val="visible"/>
                                      </p:to>
                                    </p:set>
                                    <p:anim calcmode="lin" valueType="num">
                                      <p:cBhvr>
                                        <p:cTn id="141" dur="750" fill="hold"/>
                                        <p:tgtEl>
                                          <p:spTgt spid="260"/>
                                        </p:tgtEl>
                                        <p:attrNameLst>
                                          <p:attrName>ppt_w</p:attrName>
                                        </p:attrNameLst>
                                      </p:cBhvr>
                                      <p:tavLst>
                                        <p:tav tm="0">
                                          <p:val>
                                            <p:fltVal val="0"/>
                                          </p:val>
                                        </p:tav>
                                        <p:tav tm="100000">
                                          <p:val>
                                            <p:strVal val="#ppt_w"/>
                                          </p:val>
                                        </p:tav>
                                      </p:tavLst>
                                    </p:anim>
                                    <p:anim calcmode="lin" valueType="num">
                                      <p:cBhvr>
                                        <p:cTn id="142" dur="750" fill="hold"/>
                                        <p:tgtEl>
                                          <p:spTgt spid="260"/>
                                        </p:tgtEl>
                                        <p:attrNameLst>
                                          <p:attrName>ppt_h</p:attrName>
                                        </p:attrNameLst>
                                      </p:cBhvr>
                                      <p:tavLst>
                                        <p:tav tm="0">
                                          <p:val>
                                            <p:fltVal val="0"/>
                                          </p:val>
                                        </p:tav>
                                        <p:tav tm="100000">
                                          <p:val>
                                            <p:strVal val="#ppt_h"/>
                                          </p:val>
                                        </p:tav>
                                      </p:tavLst>
                                    </p:anim>
                                    <p:animEffect transition="in" filter="fade">
                                      <p:cBhvr>
                                        <p:cTn id="143" dur="750"/>
                                        <p:tgtEl>
                                          <p:spTgt spid="260"/>
                                        </p:tgtEl>
                                      </p:cBhvr>
                                    </p:animEffect>
                                  </p:childTnLst>
                                </p:cTn>
                              </p:par>
                              <p:par>
                                <p:cTn id="144" presetID="53" presetClass="entr" presetSubtype="16" fill="hold" grpId="0" nodeType="withEffect">
                                  <p:stCondLst>
                                    <p:cond delay="750"/>
                                  </p:stCondLst>
                                  <p:childTnLst>
                                    <p:set>
                                      <p:cBhvr>
                                        <p:cTn id="145" dur="1" fill="hold">
                                          <p:stCondLst>
                                            <p:cond delay="0"/>
                                          </p:stCondLst>
                                        </p:cTn>
                                        <p:tgtEl>
                                          <p:spTgt spid="261"/>
                                        </p:tgtEl>
                                        <p:attrNameLst>
                                          <p:attrName>style.visibility</p:attrName>
                                        </p:attrNameLst>
                                      </p:cBhvr>
                                      <p:to>
                                        <p:strVal val="visible"/>
                                      </p:to>
                                    </p:set>
                                    <p:anim calcmode="lin" valueType="num">
                                      <p:cBhvr>
                                        <p:cTn id="146" dur="750" fill="hold"/>
                                        <p:tgtEl>
                                          <p:spTgt spid="261"/>
                                        </p:tgtEl>
                                        <p:attrNameLst>
                                          <p:attrName>ppt_w</p:attrName>
                                        </p:attrNameLst>
                                      </p:cBhvr>
                                      <p:tavLst>
                                        <p:tav tm="0">
                                          <p:val>
                                            <p:fltVal val="0"/>
                                          </p:val>
                                        </p:tav>
                                        <p:tav tm="100000">
                                          <p:val>
                                            <p:strVal val="#ppt_w"/>
                                          </p:val>
                                        </p:tav>
                                      </p:tavLst>
                                    </p:anim>
                                    <p:anim calcmode="lin" valueType="num">
                                      <p:cBhvr>
                                        <p:cTn id="147" dur="750" fill="hold"/>
                                        <p:tgtEl>
                                          <p:spTgt spid="261"/>
                                        </p:tgtEl>
                                        <p:attrNameLst>
                                          <p:attrName>ppt_h</p:attrName>
                                        </p:attrNameLst>
                                      </p:cBhvr>
                                      <p:tavLst>
                                        <p:tav tm="0">
                                          <p:val>
                                            <p:fltVal val="0"/>
                                          </p:val>
                                        </p:tav>
                                        <p:tav tm="100000">
                                          <p:val>
                                            <p:strVal val="#ppt_h"/>
                                          </p:val>
                                        </p:tav>
                                      </p:tavLst>
                                    </p:anim>
                                    <p:animEffect transition="in" filter="fade">
                                      <p:cBhvr>
                                        <p:cTn id="148" dur="750"/>
                                        <p:tgtEl>
                                          <p:spTgt spid="261"/>
                                        </p:tgtEl>
                                      </p:cBhvr>
                                    </p:animEffect>
                                  </p:childTnLst>
                                </p:cTn>
                              </p:par>
                              <p:par>
                                <p:cTn id="149" presetID="53" presetClass="entr" presetSubtype="16" fill="hold" grpId="0" nodeType="withEffect">
                                  <p:stCondLst>
                                    <p:cond delay="750"/>
                                  </p:stCondLst>
                                  <p:childTnLst>
                                    <p:set>
                                      <p:cBhvr>
                                        <p:cTn id="150" dur="1" fill="hold">
                                          <p:stCondLst>
                                            <p:cond delay="0"/>
                                          </p:stCondLst>
                                        </p:cTn>
                                        <p:tgtEl>
                                          <p:spTgt spid="262"/>
                                        </p:tgtEl>
                                        <p:attrNameLst>
                                          <p:attrName>style.visibility</p:attrName>
                                        </p:attrNameLst>
                                      </p:cBhvr>
                                      <p:to>
                                        <p:strVal val="visible"/>
                                      </p:to>
                                    </p:set>
                                    <p:anim calcmode="lin" valueType="num">
                                      <p:cBhvr>
                                        <p:cTn id="151" dur="750" fill="hold"/>
                                        <p:tgtEl>
                                          <p:spTgt spid="262"/>
                                        </p:tgtEl>
                                        <p:attrNameLst>
                                          <p:attrName>ppt_w</p:attrName>
                                        </p:attrNameLst>
                                      </p:cBhvr>
                                      <p:tavLst>
                                        <p:tav tm="0">
                                          <p:val>
                                            <p:fltVal val="0"/>
                                          </p:val>
                                        </p:tav>
                                        <p:tav tm="100000">
                                          <p:val>
                                            <p:strVal val="#ppt_w"/>
                                          </p:val>
                                        </p:tav>
                                      </p:tavLst>
                                    </p:anim>
                                    <p:anim calcmode="lin" valueType="num">
                                      <p:cBhvr>
                                        <p:cTn id="152" dur="750" fill="hold"/>
                                        <p:tgtEl>
                                          <p:spTgt spid="262"/>
                                        </p:tgtEl>
                                        <p:attrNameLst>
                                          <p:attrName>ppt_h</p:attrName>
                                        </p:attrNameLst>
                                      </p:cBhvr>
                                      <p:tavLst>
                                        <p:tav tm="0">
                                          <p:val>
                                            <p:fltVal val="0"/>
                                          </p:val>
                                        </p:tav>
                                        <p:tav tm="100000">
                                          <p:val>
                                            <p:strVal val="#ppt_h"/>
                                          </p:val>
                                        </p:tav>
                                      </p:tavLst>
                                    </p:anim>
                                    <p:animEffect transition="in" filter="fade">
                                      <p:cBhvr>
                                        <p:cTn id="153" dur="750"/>
                                        <p:tgtEl>
                                          <p:spTgt spid="262"/>
                                        </p:tgtEl>
                                      </p:cBhvr>
                                    </p:animEffect>
                                  </p:childTnLst>
                                </p:cTn>
                              </p:par>
                              <p:par>
                                <p:cTn id="154" presetID="53" presetClass="entr" presetSubtype="16" fill="hold" grpId="0" nodeType="withEffect">
                                  <p:stCondLst>
                                    <p:cond delay="750"/>
                                  </p:stCondLst>
                                  <p:childTnLst>
                                    <p:set>
                                      <p:cBhvr>
                                        <p:cTn id="155" dur="1" fill="hold">
                                          <p:stCondLst>
                                            <p:cond delay="0"/>
                                          </p:stCondLst>
                                        </p:cTn>
                                        <p:tgtEl>
                                          <p:spTgt spid="270"/>
                                        </p:tgtEl>
                                        <p:attrNameLst>
                                          <p:attrName>style.visibility</p:attrName>
                                        </p:attrNameLst>
                                      </p:cBhvr>
                                      <p:to>
                                        <p:strVal val="visible"/>
                                      </p:to>
                                    </p:set>
                                    <p:anim calcmode="lin" valueType="num">
                                      <p:cBhvr>
                                        <p:cTn id="156" dur="750" fill="hold"/>
                                        <p:tgtEl>
                                          <p:spTgt spid="270"/>
                                        </p:tgtEl>
                                        <p:attrNameLst>
                                          <p:attrName>ppt_w</p:attrName>
                                        </p:attrNameLst>
                                      </p:cBhvr>
                                      <p:tavLst>
                                        <p:tav tm="0">
                                          <p:val>
                                            <p:fltVal val="0"/>
                                          </p:val>
                                        </p:tav>
                                        <p:tav tm="100000">
                                          <p:val>
                                            <p:strVal val="#ppt_w"/>
                                          </p:val>
                                        </p:tav>
                                      </p:tavLst>
                                    </p:anim>
                                    <p:anim calcmode="lin" valueType="num">
                                      <p:cBhvr>
                                        <p:cTn id="157" dur="750" fill="hold"/>
                                        <p:tgtEl>
                                          <p:spTgt spid="270"/>
                                        </p:tgtEl>
                                        <p:attrNameLst>
                                          <p:attrName>ppt_h</p:attrName>
                                        </p:attrNameLst>
                                      </p:cBhvr>
                                      <p:tavLst>
                                        <p:tav tm="0">
                                          <p:val>
                                            <p:fltVal val="0"/>
                                          </p:val>
                                        </p:tav>
                                        <p:tav tm="100000">
                                          <p:val>
                                            <p:strVal val="#ppt_h"/>
                                          </p:val>
                                        </p:tav>
                                      </p:tavLst>
                                    </p:anim>
                                    <p:animEffect transition="in" filter="fade">
                                      <p:cBhvr>
                                        <p:cTn id="158" dur="750"/>
                                        <p:tgtEl>
                                          <p:spTgt spid="270"/>
                                        </p:tgtEl>
                                      </p:cBhvr>
                                    </p:animEffect>
                                  </p:childTnLst>
                                </p:cTn>
                              </p:par>
                              <p:par>
                                <p:cTn id="159" presetID="53" presetClass="entr" presetSubtype="16" fill="hold" grpId="0" nodeType="withEffect">
                                  <p:stCondLst>
                                    <p:cond delay="750"/>
                                  </p:stCondLst>
                                  <p:childTnLst>
                                    <p:set>
                                      <p:cBhvr>
                                        <p:cTn id="160" dur="1" fill="hold">
                                          <p:stCondLst>
                                            <p:cond delay="0"/>
                                          </p:stCondLst>
                                        </p:cTn>
                                        <p:tgtEl>
                                          <p:spTgt spid="234"/>
                                        </p:tgtEl>
                                        <p:attrNameLst>
                                          <p:attrName>style.visibility</p:attrName>
                                        </p:attrNameLst>
                                      </p:cBhvr>
                                      <p:to>
                                        <p:strVal val="visible"/>
                                      </p:to>
                                    </p:set>
                                    <p:anim calcmode="lin" valueType="num">
                                      <p:cBhvr>
                                        <p:cTn id="161" dur="750" fill="hold"/>
                                        <p:tgtEl>
                                          <p:spTgt spid="234"/>
                                        </p:tgtEl>
                                        <p:attrNameLst>
                                          <p:attrName>ppt_w</p:attrName>
                                        </p:attrNameLst>
                                      </p:cBhvr>
                                      <p:tavLst>
                                        <p:tav tm="0">
                                          <p:val>
                                            <p:fltVal val="0"/>
                                          </p:val>
                                        </p:tav>
                                        <p:tav tm="100000">
                                          <p:val>
                                            <p:strVal val="#ppt_w"/>
                                          </p:val>
                                        </p:tav>
                                      </p:tavLst>
                                    </p:anim>
                                    <p:anim calcmode="lin" valueType="num">
                                      <p:cBhvr>
                                        <p:cTn id="162" dur="750" fill="hold"/>
                                        <p:tgtEl>
                                          <p:spTgt spid="234"/>
                                        </p:tgtEl>
                                        <p:attrNameLst>
                                          <p:attrName>ppt_h</p:attrName>
                                        </p:attrNameLst>
                                      </p:cBhvr>
                                      <p:tavLst>
                                        <p:tav tm="0">
                                          <p:val>
                                            <p:fltVal val="0"/>
                                          </p:val>
                                        </p:tav>
                                        <p:tav tm="100000">
                                          <p:val>
                                            <p:strVal val="#ppt_h"/>
                                          </p:val>
                                        </p:tav>
                                      </p:tavLst>
                                    </p:anim>
                                    <p:animEffect transition="in" filter="fade">
                                      <p:cBhvr>
                                        <p:cTn id="163" dur="750"/>
                                        <p:tgtEl>
                                          <p:spTgt spid="234"/>
                                        </p:tgtEl>
                                      </p:cBhvr>
                                    </p:animEffect>
                                  </p:childTnLst>
                                </p:cTn>
                              </p:par>
                              <p:par>
                                <p:cTn id="164" presetID="53" presetClass="entr" presetSubtype="16" fill="hold" grpId="0" nodeType="withEffect">
                                  <p:stCondLst>
                                    <p:cond delay="750"/>
                                  </p:stCondLst>
                                  <p:childTnLst>
                                    <p:set>
                                      <p:cBhvr>
                                        <p:cTn id="165" dur="1" fill="hold">
                                          <p:stCondLst>
                                            <p:cond delay="0"/>
                                          </p:stCondLst>
                                        </p:cTn>
                                        <p:tgtEl>
                                          <p:spTgt spid="271"/>
                                        </p:tgtEl>
                                        <p:attrNameLst>
                                          <p:attrName>style.visibility</p:attrName>
                                        </p:attrNameLst>
                                      </p:cBhvr>
                                      <p:to>
                                        <p:strVal val="visible"/>
                                      </p:to>
                                    </p:set>
                                    <p:anim calcmode="lin" valueType="num">
                                      <p:cBhvr>
                                        <p:cTn id="166" dur="750" fill="hold"/>
                                        <p:tgtEl>
                                          <p:spTgt spid="271"/>
                                        </p:tgtEl>
                                        <p:attrNameLst>
                                          <p:attrName>ppt_w</p:attrName>
                                        </p:attrNameLst>
                                      </p:cBhvr>
                                      <p:tavLst>
                                        <p:tav tm="0">
                                          <p:val>
                                            <p:fltVal val="0"/>
                                          </p:val>
                                        </p:tav>
                                        <p:tav tm="100000">
                                          <p:val>
                                            <p:strVal val="#ppt_w"/>
                                          </p:val>
                                        </p:tav>
                                      </p:tavLst>
                                    </p:anim>
                                    <p:anim calcmode="lin" valueType="num">
                                      <p:cBhvr>
                                        <p:cTn id="167" dur="750" fill="hold"/>
                                        <p:tgtEl>
                                          <p:spTgt spid="271"/>
                                        </p:tgtEl>
                                        <p:attrNameLst>
                                          <p:attrName>ppt_h</p:attrName>
                                        </p:attrNameLst>
                                      </p:cBhvr>
                                      <p:tavLst>
                                        <p:tav tm="0">
                                          <p:val>
                                            <p:fltVal val="0"/>
                                          </p:val>
                                        </p:tav>
                                        <p:tav tm="100000">
                                          <p:val>
                                            <p:strVal val="#ppt_h"/>
                                          </p:val>
                                        </p:tav>
                                      </p:tavLst>
                                    </p:anim>
                                    <p:animEffect transition="in" filter="fade">
                                      <p:cBhvr>
                                        <p:cTn id="168" dur="750"/>
                                        <p:tgtEl>
                                          <p:spTgt spid="271"/>
                                        </p:tgtEl>
                                      </p:cBhvr>
                                    </p:animEffect>
                                  </p:childTnLst>
                                </p:cTn>
                              </p:par>
                              <p:par>
                                <p:cTn id="169" presetID="53" presetClass="entr" presetSubtype="16" fill="hold" grpId="0" nodeType="withEffect">
                                  <p:stCondLst>
                                    <p:cond delay="750"/>
                                  </p:stCondLst>
                                  <p:childTnLst>
                                    <p:set>
                                      <p:cBhvr>
                                        <p:cTn id="170" dur="1" fill="hold">
                                          <p:stCondLst>
                                            <p:cond delay="0"/>
                                          </p:stCondLst>
                                        </p:cTn>
                                        <p:tgtEl>
                                          <p:spTgt spid="242"/>
                                        </p:tgtEl>
                                        <p:attrNameLst>
                                          <p:attrName>style.visibility</p:attrName>
                                        </p:attrNameLst>
                                      </p:cBhvr>
                                      <p:to>
                                        <p:strVal val="visible"/>
                                      </p:to>
                                    </p:set>
                                    <p:anim calcmode="lin" valueType="num">
                                      <p:cBhvr>
                                        <p:cTn id="171" dur="750" fill="hold"/>
                                        <p:tgtEl>
                                          <p:spTgt spid="242"/>
                                        </p:tgtEl>
                                        <p:attrNameLst>
                                          <p:attrName>ppt_w</p:attrName>
                                        </p:attrNameLst>
                                      </p:cBhvr>
                                      <p:tavLst>
                                        <p:tav tm="0">
                                          <p:val>
                                            <p:fltVal val="0"/>
                                          </p:val>
                                        </p:tav>
                                        <p:tav tm="100000">
                                          <p:val>
                                            <p:strVal val="#ppt_w"/>
                                          </p:val>
                                        </p:tav>
                                      </p:tavLst>
                                    </p:anim>
                                    <p:anim calcmode="lin" valueType="num">
                                      <p:cBhvr>
                                        <p:cTn id="172" dur="750" fill="hold"/>
                                        <p:tgtEl>
                                          <p:spTgt spid="242"/>
                                        </p:tgtEl>
                                        <p:attrNameLst>
                                          <p:attrName>ppt_h</p:attrName>
                                        </p:attrNameLst>
                                      </p:cBhvr>
                                      <p:tavLst>
                                        <p:tav tm="0">
                                          <p:val>
                                            <p:fltVal val="0"/>
                                          </p:val>
                                        </p:tav>
                                        <p:tav tm="100000">
                                          <p:val>
                                            <p:strVal val="#ppt_h"/>
                                          </p:val>
                                        </p:tav>
                                      </p:tavLst>
                                    </p:anim>
                                    <p:animEffect transition="in" filter="fade">
                                      <p:cBhvr>
                                        <p:cTn id="173" dur="750"/>
                                        <p:tgtEl>
                                          <p:spTgt spid="242"/>
                                        </p:tgtEl>
                                      </p:cBhvr>
                                    </p:animEffect>
                                  </p:childTnLst>
                                </p:cTn>
                              </p:par>
                              <p:par>
                                <p:cTn id="174" presetID="53" presetClass="entr" presetSubtype="16" fill="hold" grpId="0" nodeType="withEffect">
                                  <p:stCondLst>
                                    <p:cond delay="750"/>
                                  </p:stCondLst>
                                  <p:childTnLst>
                                    <p:set>
                                      <p:cBhvr>
                                        <p:cTn id="175" dur="1" fill="hold">
                                          <p:stCondLst>
                                            <p:cond delay="0"/>
                                          </p:stCondLst>
                                        </p:cTn>
                                        <p:tgtEl>
                                          <p:spTgt spid="265"/>
                                        </p:tgtEl>
                                        <p:attrNameLst>
                                          <p:attrName>style.visibility</p:attrName>
                                        </p:attrNameLst>
                                      </p:cBhvr>
                                      <p:to>
                                        <p:strVal val="visible"/>
                                      </p:to>
                                    </p:set>
                                    <p:anim calcmode="lin" valueType="num">
                                      <p:cBhvr>
                                        <p:cTn id="176" dur="750" fill="hold"/>
                                        <p:tgtEl>
                                          <p:spTgt spid="265"/>
                                        </p:tgtEl>
                                        <p:attrNameLst>
                                          <p:attrName>ppt_w</p:attrName>
                                        </p:attrNameLst>
                                      </p:cBhvr>
                                      <p:tavLst>
                                        <p:tav tm="0">
                                          <p:val>
                                            <p:fltVal val="0"/>
                                          </p:val>
                                        </p:tav>
                                        <p:tav tm="100000">
                                          <p:val>
                                            <p:strVal val="#ppt_w"/>
                                          </p:val>
                                        </p:tav>
                                      </p:tavLst>
                                    </p:anim>
                                    <p:anim calcmode="lin" valueType="num">
                                      <p:cBhvr>
                                        <p:cTn id="177" dur="750" fill="hold"/>
                                        <p:tgtEl>
                                          <p:spTgt spid="265"/>
                                        </p:tgtEl>
                                        <p:attrNameLst>
                                          <p:attrName>ppt_h</p:attrName>
                                        </p:attrNameLst>
                                      </p:cBhvr>
                                      <p:tavLst>
                                        <p:tav tm="0">
                                          <p:val>
                                            <p:fltVal val="0"/>
                                          </p:val>
                                        </p:tav>
                                        <p:tav tm="100000">
                                          <p:val>
                                            <p:strVal val="#ppt_h"/>
                                          </p:val>
                                        </p:tav>
                                      </p:tavLst>
                                    </p:anim>
                                    <p:animEffect transition="in" filter="fade">
                                      <p:cBhvr>
                                        <p:cTn id="178" dur="750"/>
                                        <p:tgtEl>
                                          <p:spTgt spid="265"/>
                                        </p:tgtEl>
                                      </p:cBhvr>
                                    </p:animEffect>
                                  </p:childTnLst>
                                </p:cTn>
                              </p:par>
                              <p:par>
                                <p:cTn id="179" presetID="53" presetClass="entr" presetSubtype="16" fill="hold" grpId="0" nodeType="withEffect">
                                  <p:stCondLst>
                                    <p:cond delay="750"/>
                                  </p:stCondLst>
                                  <p:childTnLst>
                                    <p:set>
                                      <p:cBhvr>
                                        <p:cTn id="180" dur="1" fill="hold">
                                          <p:stCondLst>
                                            <p:cond delay="0"/>
                                          </p:stCondLst>
                                        </p:cTn>
                                        <p:tgtEl>
                                          <p:spTgt spid="253"/>
                                        </p:tgtEl>
                                        <p:attrNameLst>
                                          <p:attrName>style.visibility</p:attrName>
                                        </p:attrNameLst>
                                      </p:cBhvr>
                                      <p:to>
                                        <p:strVal val="visible"/>
                                      </p:to>
                                    </p:set>
                                    <p:anim calcmode="lin" valueType="num">
                                      <p:cBhvr>
                                        <p:cTn id="181" dur="750" fill="hold"/>
                                        <p:tgtEl>
                                          <p:spTgt spid="253"/>
                                        </p:tgtEl>
                                        <p:attrNameLst>
                                          <p:attrName>ppt_w</p:attrName>
                                        </p:attrNameLst>
                                      </p:cBhvr>
                                      <p:tavLst>
                                        <p:tav tm="0">
                                          <p:val>
                                            <p:fltVal val="0"/>
                                          </p:val>
                                        </p:tav>
                                        <p:tav tm="100000">
                                          <p:val>
                                            <p:strVal val="#ppt_w"/>
                                          </p:val>
                                        </p:tav>
                                      </p:tavLst>
                                    </p:anim>
                                    <p:anim calcmode="lin" valueType="num">
                                      <p:cBhvr>
                                        <p:cTn id="182" dur="750" fill="hold"/>
                                        <p:tgtEl>
                                          <p:spTgt spid="253"/>
                                        </p:tgtEl>
                                        <p:attrNameLst>
                                          <p:attrName>ppt_h</p:attrName>
                                        </p:attrNameLst>
                                      </p:cBhvr>
                                      <p:tavLst>
                                        <p:tav tm="0">
                                          <p:val>
                                            <p:fltVal val="0"/>
                                          </p:val>
                                        </p:tav>
                                        <p:tav tm="100000">
                                          <p:val>
                                            <p:strVal val="#ppt_h"/>
                                          </p:val>
                                        </p:tav>
                                      </p:tavLst>
                                    </p:anim>
                                    <p:animEffect transition="in" filter="fade">
                                      <p:cBhvr>
                                        <p:cTn id="183" dur="750"/>
                                        <p:tgtEl>
                                          <p:spTgt spid="253"/>
                                        </p:tgtEl>
                                      </p:cBhvr>
                                    </p:animEffect>
                                  </p:childTnLst>
                                </p:cTn>
                              </p:par>
                              <p:par>
                                <p:cTn id="184" presetID="53" presetClass="entr" presetSubtype="16" fill="hold" grpId="0" nodeType="withEffect">
                                  <p:stCondLst>
                                    <p:cond delay="750"/>
                                  </p:stCondLst>
                                  <p:childTnLst>
                                    <p:set>
                                      <p:cBhvr>
                                        <p:cTn id="185" dur="1" fill="hold">
                                          <p:stCondLst>
                                            <p:cond delay="0"/>
                                          </p:stCondLst>
                                        </p:cTn>
                                        <p:tgtEl>
                                          <p:spTgt spid="257"/>
                                        </p:tgtEl>
                                        <p:attrNameLst>
                                          <p:attrName>style.visibility</p:attrName>
                                        </p:attrNameLst>
                                      </p:cBhvr>
                                      <p:to>
                                        <p:strVal val="visible"/>
                                      </p:to>
                                    </p:set>
                                    <p:anim calcmode="lin" valueType="num">
                                      <p:cBhvr>
                                        <p:cTn id="186" dur="750" fill="hold"/>
                                        <p:tgtEl>
                                          <p:spTgt spid="257"/>
                                        </p:tgtEl>
                                        <p:attrNameLst>
                                          <p:attrName>ppt_w</p:attrName>
                                        </p:attrNameLst>
                                      </p:cBhvr>
                                      <p:tavLst>
                                        <p:tav tm="0">
                                          <p:val>
                                            <p:fltVal val="0"/>
                                          </p:val>
                                        </p:tav>
                                        <p:tav tm="100000">
                                          <p:val>
                                            <p:strVal val="#ppt_w"/>
                                          </p:val>
                                        </p:tav>
                                      </p:tavLst>
                                    </p:anim>
                                    <p:anim calcmode="lin" valueType="num">
                                      <p:cBhvr>
                                        <p:cTn id="187" dur="750" fill="hold"/>
                                        <p:tgtEl>
                                          <p:spTgt spid="257"/>
                                        </p:tgtEl>
                                        <p:attrNameLst>
                                          <p:attrName>ppt_h</p:attrName>
                                        </p:attrNameLst>
                                      </p:cBhvr>
                                      <p:tavLst>
                                        <p:tav tm="0">
                                          <p:val>
                                            <p:fltVal val="0"/>
                                          </p:val>
                                        </p:tav>
                                        <p:tav tm="100000">
                                          <p:val>
                                            <p:strVal val="#ppt_h"/>
                                          </p:val>
                                        </p:tav>
                                      </p:tavLst>
                                    </p:anim>
                                    <p:animEffect transition="in" filter="fade">
                                      <p:cBhvr>
                                        <p:cTn id="188" dur="750"/>
                                        <p:tgtEl>
                                          <p:spTgt spid="257"/>
                                        </p:tgtEl>
                                      </p:cBhvr>
                                    </p:animEffect>
                                  </p:childTnLst>
                                </p:cTn>
                              </p:par>
                              <p:par>
                                <p:cTn id="189" presetID="53" presetClass="entr" presetSubtype="16" fill="hold" grpId="0" nodeType="withEffect">
                                  <p:stCondLst>
                                    <p:cond delay="750"/>
                                  </p:stCondLst>
                                  <p:childTnLst>
                                    <p:set>
                                      <p:cBhvr>
                                        <p:cTn id="190" dur="1" fill="hold">
                                          <p:stCondLst>
                                            <p:cond delay="0"/>
                                          </p:stCondLst>
                                        </p:cTn>
                                        <p:tgtEl>
                                          <p:spTgt spid="258"/>
                                        </p:tgtEl>
                                        <p:attrNameLst>
                                          <p:attrName>style.visibility</p:attrName>
                                        </p:attrNameLst>
                                      </p:cBhvr>
                                      <p:to>
                                        <p:strVal val="visible"/>
                                      </p:to>
                                    </p:set>
                                    <p:anim calcmode="lin" valueType="num">
                                      <p:cBhvr>
                                        <p:cTn id="191" dur="750" fill="hold"/>
                                        <p:tgtEl>
                                          <p:spTgt spid="258"/>
                                        </p:tgtEl>
                                        <p:attrNameLst>
                                          <p:attrName>ppt_w</p:attrName>
                                        </p:attrNameLst>
                                      </p:cBhvr>
                                      <p:tavLst>
                                        <p:tav tm="0">
                                          <p:val>
                                            <p:fltVal val="0"/>
                                          </p:val>
                                        </p:tav>
                                        <p:tav tm="100000">
                                          <p:val>
                                            <p:strVal val="#ppt_w"/>
                                          </p:val>
                                        </p:tav>
                                      </p:tavLst>
                                    </p:anim>
                                    <p:anim calcmode="lin" valueType="num">
                                      <p:cBhvr>
                                        <p:cTn id="192" dur="750" fill="hold"/>
                                        <p:tgtEl>
                                          <p:spTgt spid="258"/>
                                        </p:tgtEl>
                                        <p:attrNameLst>
                                          <p:attrName>ppt_h</p:attrName>
                                        </p:attrNameLst>
                                      </p:cBhvr>
                                      <p:tavLst>
                                        <p:tav tm="0">
                                          <p:val>
                                            <p:fltVal val="0"/>
                                          </p:val>
                                        </p:tav>
                                        <p:tav tm="100000">
                                          <p:val>
                                            <p:strVal val="#ppt_h"/>
                                          </p:val>
                                        </p:tav>
                                      </p:tavLst>
                                    </p:anim>
                                    <p:animEffect transition="in" filter="fade">
                                      <p:cBhvr>
                                        <p:cTn id="193" dur="750"/>
                                        <p:tgtEl>
                                          <p:spTgt spid="258"/>
                                        </p:tgtEl>
                                      </p:cBhvr>
                                    </p:animEffect>
                                  </p:childTnLst>
                                </p:cTn>
                              </p:par>
                              <p:par>
                                <p:cTn id="194" presetID="53" presetClass="entr" presetSubtype="16" fill="hold" grpId="0" nodeType="withEffect">
                                  <p:stCondLst>
                                    <p:cond delay="750"/>
                                  </p:stCondLst>
                                  <p:childTnLst>
                                    <p:set>
                                      <p:cBhvr>
                                        <p:cTn id="195" dur="1" fill="hold">
                                          <p:stCondLst>
                                            <p:cond delay="0"/>
                                          </p:stCondLst>
                                        </p:cTn>
                                        <p:tgtEl>
                                          <p:spTgt spid="229"/>
                                        </p:tgtEl>
                                        <p:attrNameLst>
                                          <p:attrName>style.visibility</p:attrName>
                                        </p:attrNameLst>
                                      </p:cBhvr>
                                      <p:to>
                                        <p:strVal val="visible"/>
                                      </p:to>
                                    </p:set>
                                    <p:anim calcmode="lin" valueType="num">
                                      <p:cBhvr>
                                        <p:cTn id="196" dur="750" fill="hold"/>
                                        <p:tgtEl>
                                          <p:spTgt spid="229"/>
                                        </p:tgtEl>
                                        <p:attrNameLst>
                                          <p:attrName>ppt_w</p:attrName>
                                        </p:attrNameLst>
                                      </p:cBhvr>
                                      <p:tavLst>
                                        <p:tav tm="0">
                                          <p:val>
                                            <p:fltVal val="0"/>
                                          </p:val>
                                        </p:tav>
                                        <p:tav tm="100000">
                                          <p:val>
                                            <p:strVal val="#ppt_w"/>
                                          </p:val>
                                        </p:tav>
                                      </p:tavLst>
                                    </p:anim>
                                    <p:anim calcmode="lin" valueType="num">
                                      <p:cBhvr>
                                        <p:cTn id="197" dur="750" fill="hold"/>
                                        <p:tgtEl>
                                          <p:spTgt spid="229"/>
                                        </p:tgtEl>
                                        <p:attrNameLst>
                                          <p:attrName>ppt_h</p:attrName>
                                        </p:attrNameLst>
                                      </p:cBhvr>
                                      <p:tavLst>
                                        <p:tav tm="0">
                                          <p:val>
                                            <p:fltVal val="0"/>
                                          </p:val>
                                        </p:tav>
                                        <p:tav tm="100000">
                                          <p:val>
                                            <p:strVal val="#ppt_h"/>
                                          </p:val>
                                        </p:tav>
                                      </p:tavLst>
                                    </p:anim>
                                    <p:animEffect transition="in" filter="fade">
                                      <p:cBhvr>
                                        <p:cTn id="198" dur="750"/>
                                        <p:tgtEl>
                                          <p:spTgt spid="229"/>
                                        </p:tgtEl>
                                      </p:cBhvr>
                                    </p:animEffect>
                                  </p:childTnLst>
                                </p:cTn>
                              </p:par>
                              <p:par>
                                <p:cTn id="199" presetID="53" presetClass="entr" presetSubtype="16" fill="hold" grpId="0" nodeType="withEffect">
                                  <p:stCondLst>
                                    <p:cond delay="750"/>
                                  </p:stCondLst>
                                  <p:childTnLst>
                                    <p:set>
                                      <p:cBhvr>
                                        <p:cTn id="200" dur="1" fill="hold">
                                          <p:stCondLst>
                                            <p:cond delay="0"/>
                                          </p:stCondLst>
                                        </p:cTn>
                                        <p:tgtEl>
                                          <p:spTgt spid="269"/>
                                        </p:tgtEl>
                                        <p:attrNameLst>
                                          <p:attrName>style.visibility</p:attrName>
                                        </p:attrNameLst>
                                      </p:cBhvr>
                                      <p:to>
                                        <p:strVal val="visible"/>
                                      </p:to>
                                    </p:set>
                                    <p:anim calcmode="lin" valueType="num">
                                      <p:cBhvr>
                                        <p:cTn id="201" dur="750" fill="hold"/>
                                        <p:tgtEl>
                                          <p:spTgt spid="269"/>
                                        </p:tgtEl>
                                        <p:attrNameLst>
                                          <p:attrName>ppt_w</p:attrName>
                                        </p:attrNameLst>
                                      </p:cBhvr>
                                      <p:tavLst>
                                        <p:tav tm="0">
                                          <p:val>
                                            <p:fltVal val="0"/>
                                          </p:val>
                                        </p:tav>
                                        <p:tav tm="100000">
                                          <p:val>
                                            <p:strVal val="#ppt_w"/>
                                          </p:val>
                                        </p:tav>
                                      </p:tavLst>
                                    </p:anim>
                                    <p:anim calcmode="lin" valueType="num">
                                      <p:cBhvr>
                                        <p:cTn id="202" dur="750" fill="hold"/>
                                        <p:tgtEl>
                                          <p:spTgt spid="269"/>
                                        </p:tgtEl>
                                        <p:attrNameLst>
                                          <p:attrName>ppt_h</p:attrName>
                                        </p:attrNameLst>
                                      </p:cBhvr>
                                      <p:tavLst>
                                        <p:tav tm="0">
                                          <p:val>
                                            <p:fltVal val="0"/>
                                          </p:val>
                                        </p:tav>
                                        <p:tav tm="100000">
                                          <p:val>
                                            <p:strVal val="#ppt_h"/>
                                          </p:val>
                                        </p:tav>
                                      </p:tavLst>
                                    </p:anim>
                                    <p:animEffect transition="in" filter="fade">
                                      <p:cBhvr>
                                        <p:cTn id="203" dur="750"/>
                                        <p:tgtEl>
                                          <p:spTgt spid="269"/>
                                        </p:tgtEl>
                                      </p:cBhvr>
                                    </p:animEffect>
                                  </p:childTnLst>
                                </p:cTn>
                              </p:par>
                              <p:par>
                                <p:cTn id="204" presetID="53" presetClass="entr" presetSubtype="16" fill="hold" grpId="0" nodeType="withEffect">
                                  <p:stCondLst>
                                    <p:cond delay="750"/>
                                  </p:stCondLst>
                                  <p:childTnLst>
                                    <p:set>
                                      <p:cBhvr>
                                        <p:cTn id="205" dur="1" fill="hold">
                                          <p:stCondLst>
                                            <p:cond delay="0"/>
                                          </p:stCondLst>
                                        </p:cTn>
                                        <p:tgtEl>
                                          <p:spTgt spid="252"/>
                                        </p:tgtEl>
                                        <p:attrNameLst>
                                          <p:attrName>style.visibility</p:attrName>
                                        </p:attrNameLst>
                                      </p:cBhvr>
                                      <p:to>
                                        <p:strVal val="visible"/>
                                      </p:to>
                                    </p:set>
                                    <p:anim calcmode="lin" valueType="num">
                                      <p:cBhvr>
                                        <p:cTn id="206" dur="750" fill="hold"/>
                                        <p:tgtEl>
                                          <p:spTgt spid="252"/>
                                        </p:tgtEl>
                                        <p:attrNameLst>
                                          <p:attrName>ppt_w</p:attrName>
                                        </p:attrNameLst>
                                      </p:cBhvr>
                                      <p:tavLst>
                                        <p:tav tm="0">
                                          <p:val>
                                            <p:fltVal val="0"/>
                                          </p:val>
                                        </p:tav>
                                        <p:tav tm="100000">
                                          <p:val>
                                            <p:strVal val="#ppt_w"/>
                                          </p:val>
                                        </p:tav>
                                      </p:tavLst>
                                    </p:anim>
                                    <p:anim calcmode="lin" valueType="num">
                                      <p:cBhvr>
                                        <p:cTn id="207" dur="750" fill="hold"/>
                                        <p:tgtEl>
                                          <p:spTgt spid="252"/>
                                        </p:tgtEl>
                                        <p:attrNameLst>
                                          <p:attrName>ppt_h</p:attrName>
                                        </p:attrNameLst>
                                      </p:cBhvr>
                                      <p:tavLst>
                                        <p:tav tm="0">
                                          <p:val>
                                            <p:fltVal val="0"/>
                                          </p:val>
                                        </p:tav>
                                        <p:tav tm="100000">
                                          <p:val>
                                            <p:strVal val="#ppt_h"/>
                                          </p:val>
                                        </p:tav>
                                      </p:tavLst>
                                    </p:anim>
                                    <p:animEffect transition="in" filter="fade">
                                      <p:cBhvr>
                                        <p:cTn id="208" dur="750"/>
                                        <p:tgtEl>
                                          <p:spTgt spid="252"/>
                                        </p:tgtEl>
                                      </p:cBhvr>
                                    </p:animEffect>
                                  </p:childTnLst>
                                </p:cTn>
                              </p:par>
                              <p:par>
                                <p:cTn id="209" presetID="53" presetClass="entr" presetSubtype="16" fill="hold" grpId="0" nodeType="withEffect">
                                  <p:stCondLst>
                                    <p:cond delay="750"/>
                                  </p:stCondLst>
                                  <p:childTnLst>
                                    <p:set>
                                      <p:cBhvr>
                                        <p:cTn id="210" dur="1" fill="hold">
                                          <p:stCondLst>
                                            <p:cond delay="0"/>
                                          </p:stCondLst>
                                        </p:cTn>
                                        <p:tgtEl>
                                          <p:spTgt spid="268"/>
                                        </p:tgtEl>
                                        <p:attrNameLst>
                                          <p:attrName>style.visibility</p:attrName>
                                        </p:attrNameLst>
                                      </p:cBhvr>
                                      <p:to>
                                        <p:strVal val="visible"/>
                                      </p:to>
                                    </p:set>
                                    <p:anim calcmode="lin" valueType="num">
                                      <p:cBhvr>
                                        <p:cTn id="211" dur="750" fill="hold"/>
                                        <p:tgtEl>
                                          <p:spTgt spid="268"/>
                                        </p:tgtEl>
                                        <p:attrNameLst>
                                          <p:attrName>ppt_w</p:attrName>
                                        </p:attrNameLst>
                                      </p:cBhvr>
                                      <p:tavLst>
                                        <p:tav tm="0">
                                          <p:val>
                                            <p:fltVal val="0"/>
                                          </p:val>
                                        </p:tav>
                                        <p:tav tm="100000">
                                          <p:val>
                                            <p:strVal val="#ppt_w"/>
                                          </p:val>
                                        </p:tav>
                                      </p:tavLst>
                                    </p:anim>
                                    <p:anim calcmode="lin" valueType="num">
                                      <p:cBhvr>
                                        <p:cTn id="212" dur="750" fill="hold"/>
                                        <p:tgtEl>
                                          <p:spTgt spid="268"/>
                                        </p:tgtEl>
                                        <p:attrNameLst>
                                          <p:attrName>ppt_h</p:attrName>
                                        </p:attrNameLst>
                                      </p:cBhvr>
                                      <p:tavLst>
                                        <p:tav tm="0">
                                          <p:val>
                                            <p:fltVal val="0"/>
                                          </p:val>
                                        </p:tav>
                                        <p:tav tm="100000">
                                          <p:val>
                                            <p:strVal val="#ppt_h"/>
                                          </p:val>
                                        </p:tav>
                                      </p:tavLst>
                                    </p:anim>
                                    <p:animEffect transition="in" filter="fade">
                                      <p:cBhvr>
                                        <p:cTn id="213" dur="750"/>
                                        <p:tgtEl>
                                          <p:spTgt spid="268"/>
                                        </p:tgtEl>
                                      </p:cBhvr>
                                    </p:animEffect>
                                  </p:childTnLst>
                                </p:cTn>
                              </p:par>
                              <p:par>
                                <p:cTn id="214" presetID="53" presetClass="entr" presetSubtype="16" fill="hold" grpId="0" nodeType="withEffect">
                                  <p:stCondLst>
                                    <p:cond delay="750"/>
                                  </p:stCondLst>
                                  <p:childTnLst>
                                    <p:set>
                                      <p:cBhvr>
                                        <p:cTn id="215" dur="1" fill="hold">
                                          <p:stCondLst>
                                            <p:cond delay="0"/>
                                          </p:stCondLst>
                                        </p:cTn>
                                        <p:tgtEl>
                                          <p:spTgt spid="241"/>
                                        </p:tgtEl>
                                        <p:attrNameLst>
                                          <p:attrName>style.visibility</p:attrName>
                                        </p:attrNameLst>
                                      </p:cBhvr>
                                      <p:to>
                                        <p:strVal val="visible"/>
                                      </p:to>
                                    </p:set>
                                    <p:anim calcmode="lin" valueType="num">
                                      <p:cBhvr>
                                        <p:cTn id="216" dur="750" fill="hold"/>
                                        <p:tgtEl>
                                          <p:spTgt spid="241"/>
                                        </p:tgtEl>
                                        <p:attrNameLst>
                                          <p:attrName>ppt_w</p:attrName>
                                        </p:attrNameLst>
                                      </p:cBhvr>
                                      <p:tavLst>
                                        <p:tav tm="0">
                                          <p:val>
                                            <p:fltVal val="0"/>
                                          </p:val>
                                        </p:tav>
                                        <p:tav tm="100000">
                                          <p:val>
                                            <p:strVal val="#ppt_w"/>
                                          </p:val>
                                        </p:tav>
                                      </p:tavLst>
                                    </p:anim>
                                    <p:anim calcmode="lin" valueType="num">
                                      <p:cBhvr>
                                        <p:cTn id="217" dur="750" fill="hold"/>
                                        <p:tgtEl>
                                          <p:spTgt spid="241"/>
                                        </p:tgtEl>
                                        <p:attrNameLst>
                                          <p:attrName>ppt_h</p:attrName>
                                        </p:attrNameLst>
                                      </p:cBhvr>
                                      <p:tavLst>
                                        <p:tav tm="0">
                                          <p:val>
                                            <p:fltVal val="0"/>
                                          </p:val>
                                        </p:tav>
                                        <p:tav tm="100000">
                                          <p:val>
                                            <p:strVal val="#ppt_h"/>
                                          </p:val>
                                        </p:tav>
                                      </p:tavLst>
                                    </p:anim>
                                    <p:animEffect transition="in" filter="fade">
                                      <p:cBhvr>
                                        <p:cTn id="218" dur="750"/>
                                        <p:tgtEl>
                                          <p:spTgt spid="241"/>
                                        </p:tgtEl>
                                      </p:cBhvr>
                                    </p:animEffect>
                                  </p:childTnLst>
                                </p:cTn>
                              </p:par>
                              <p:par>
                                <p:cTn id="219" presetID="53" presetClass="entr" presetSubtype="16" fill="hold" grpId="0" nodeType="withEffect">
                                  <p:stCondLst>
                                    <p:cond delay="750"/>
                                  </p:stCondLst>
                                  <p:childTnLst>
                                    <p:set>
                                      <p:cBhvr>
                                        <p:cTn id="220" dur="1" fill="hold">
                                          <p:stCondLst>
                                            <p:cond delay="0"/>
                                          </p:stCondLst>
                                        </p:cTn>
                                        <p:tgtEl>
                                          <p:spTgt spid="235"/>
                                        </p:tgtEl>
                                        <p:attrNameLst>
                                          <p:attrName>style.visibility</p:attrName>
                                        </p:attrNameLst>
                                      </p:cBhvr>
                                      <p:to>
                                        <p:strVal val="visible"/>
                                      </p:to>
                                    </p:set>
                                    <p:anim calcmode="lin" valueType="num">
                                      <p:cBhvr>
                                        <p:cTn id="221" dur="750" fill="hold"/>
                                        <p:tgtEl>
                                          <p:spTgt spid="235"/>
                                        </p:tgtEl>
                                        <p:attrNameLst>
                                          <p:attrName>ppt_w</p:attrName>
                                        </p:attrNameLst>
                                      </p:cBhvr>
                                      <p:tavLst>
                                        <p:tav tm="0">
                                          <p:val>
                                            <p:fltVal val="0"/>
                                          </p:val>
                                        </p:tav>
                                        <p:tav tm="100000">
                                          <p:val>
                                            <p:strVal val="#ppt_w"/>
                                          </p:val>
                                        </p:tav>
                                      </p:tavLst>
                                    </p:anim>
                                    <p:anim calcmode="lin" valueType="num">
                                      <p:cBhvr>
                                        <p:cTn id="222" dur="750" fill="hold"/>
                                        <p:tgtEl>
                                          <p:spTgt spid="235"/>
                                        </p:tgtEl>
                                        <p:attrNameLst>
                                          <p:attrName>ppt_h</p:attrName>
                                        </p:attrNameLst>
                                      </p:cBhvr>
                                      <p:tavLst>
                                        <p:tav tm="0">
                                          <p:val>
                                            <p:fltVal val="0"/>
                                          </p:val>
                                        </p:tav>
                                        <p:tav tm="100000">
                                          <p:val>
                                            <p:strVal val="#ppt_h"/>
                                          </p:val>
                                        </p:tav>
                                      </p:tavLst>
                                    </p:anim>
                                    <p:animEffect transition="in" filter="fade">
                                      <p:cBhvr>
                                        <p:cTn id="223" dur="750"/>
                                        <p:tgtEl>
                                          <p:spTgt spid="235"/>
                                        </p:tgtEl>
                                      </p:cBhvr>
                                    </p:animEffect>
                                  </p:childTnLst>
                                </p:cTn>
                              </p:par>
                              <p:par>
                                <p:cTn id="224" presetID="53" presetClass="entr" presetSubtype="16" fill="hold" grpId="0" nodeType="withEffect">
                                  <p:stCondLst>
                                    <p:cond delay="750"/>
                                  </p:stCondLst>
                                  <p:childTnLst>
                                    <p:set>
                                      <p:cBhvr>
                                        <p:cTn id="225" dur="1" fill="hold">
                                          <p:stCondLst>
                                            <p:cond delay="0"/>
                                          </p:stCondLst>
                                        </p:cTn>
                                        <p:tgtEl>
                                          <p:spTgt spid="255"/>
                                        </p:tgtEl>
                                        <p:attrNameLst>
                                          <p:attrName>style.visibility</p:attrName>
                                        </p:attrNameLst>
                                      </p:cBhvr>
                                      <p:to>
                                        <p:strVal val="visible"/>
                                      </p:to>
                                    </p:set>
                                    <p:anim calcmode="lin" valueType="num">
                                      <p:cBhvr>
                                        <p:cTn id="226" dur="750" fill="hold"/>
                                        <p:tgtEl>
                                          <p:spTgt spid="255"/>
                                        </p:tgtEl>
                                        <p:attrNameLst>
                                          <p:attrName>ppt_w</p:attrName>
                                        </p:attrNameLst>
                                      </p:cBhvr>
                                      <p:tavLst>
                                        <p:tav tm="0">
                                          <p:val>
                                            <p:fltVal val="0"/>
                                          </p:val>
                                        </p:tav>
                                        <p:tav tm="100000">
                                          <p:val>
                                            <p:strVal val="#ppt_w"/>
                                          </p:val>
                                        </p:tav>
                                      </p:tavLst>
                                    </p:anim>
                                    <p:anim calcmode="lin" valueType="num">
                                      <p:cBhvr>
                                        <p:cTn id="227" dur="750" fill="hold"/>
                                        <p:tgtEl>
                                          <p:spTgt spid="255"/>
                                        </p:tgtEl>
                                        <p:attrNameLst>
                                          <p:attrName>ppt_h</p:attrName>
                                        </p:attrNameLst>
                                      </p:cBhvr>
                                      <p:tavLst>
                                        <p:tav tm="0">
                                          <p:val>
                                            <p:fltVal val="0"/>
                                          </p:val>
                                        </p:tav>
                                        <p:tav tm="100000">
                                          <p:val>
                                            <p:strVal val="#ppt_h"/>
                                          </p:val>
                                        </p:tav>
                                      </p:tavLst>
                                    </p:anim>
                                    <p:animEffect transition="in" filter="fade">
                                      <p:cBhvr>
                                        <p:cTn id="228" dur="750"/>
                                        <p:tgtEl>
                                          <p:spTgt spid="255"/>
                                        </p:tgtEl>
                                      </p:cBhvr>
                                    </p:animEffect>
                                  </p:childTnLst>
                                </p:cTn>
                              </p:par>
                              <p:par>
                                <p:cTn id="229" presetID="53" presetClass="entr" presetSubtype="16" fill="hold" grpId="0" nodeType="withEffect">
                                  <p:stCondLst>
                                    <p:cond delay="750"/>
                                  </p:stCondLst>
                                  <p:childTnLst>
                                    <p:set>
                                      <p:cBhvr>
                                        <p:cTn id="230" dur="1" fill="hold">
                                          <p:stCondLst>
                                            <p:cond delay="0"/>
                                          </p:stCondLst>
                                        </p:cTn>
                                        <p:tgtEl>
                                          <p:spTgt spid="256"/>
                                        </p:tgtEl>
                                        <p:attrNameLst>
                                          <p:attrName>style.visibility</p:attrName>
                                        </p:attrNameLst>
                                      </p:cBhvr>
                                      <p:to>
                                        <p:strVal val="visible"/>
                                      </p:to>
                                    </p:set>
                                    <p:anim calcmode="lin" valueType="num">
                                      <p:cBhvr>
                                        <p:cTn id="231" dur="750" fill="hold"/>
                                        <p:tgtEl>
                                          <p:spTgt spid="256"/>
                                        </p:tgtEl>
                                        <p:attrNameLst>
                                          <p:attrName>ppt_w</p:attrName>
                                        </p:attrNameLst>
                                      </p:cBhvr>
                                      <p:tavLst>
                                        <p:tav tm="0">
                                          <p:val>
                                            <p:fltVal val="0"/>
                                          </p:val>
                                        </p:tav>
                                        <p:tav tm="100000">
                                          <p:val>
                                            <p:strVal val="#ppt_w"/>
                                          </p:val>
                                        </p:tav>
                                      </p:tavLst>
                                    </p:anim>
                                    <p:anim calcmode="lin" valueType="num">
                                      <p:cBhvr>
                                        <p:cTn id="232" dur="750" fill="hold"/>
                                        <p:tgtEl>
                                          <p:spTgt spid="256"/>
                                        </p:tgtEl>
                                        <p:attrNameLst>
                                          <p:attrName>ppt_h</p:attrName>
                                        </p:attrNameLst>
                                      </p:cBhvr>
                                      <p:tavLst>
                                        <p:tav tm="0">
                                          <p:val>
                                            <p:fltVal val="0"/>
                                          </p:val>
                                        </p:tav>
                                        <p:tav tm="100000">
                                          <p:val>
                                            <p:strVal val="#ppt_h"/>
                                          </p:val>
                                        </p:tav>
                                      </p:tavLst>
                                    </p:anim>
                                    <p:animEffect transition="in" filter="fade">
                                      <p:cBhvr>
                                        <p:cTn id="233" dur="750"/>
                                        <p:tgtEl>
                                          <p:spTgt spid="256"/>
                                        </p:tgtEl>
                                      </p:cBhvr>
                                    </p:animEffect>
                                  </p:childTnLst>
                                </p:cTn>
                              </p:par>
                              <p:par>
                                <p:cTn id="234" presetID="53" presetClass="entr" presetSubtype="16" fill="hold" grpId="0" nodeType="withEffect">
                                  <p:stCondLst>
                                    <p:cond delay="750"/>
                                  </p:stCondLst>
                                  <p:childTnLst>
                                    <p:set>
                                      <p:cBhvr>
                                        <p:cTn id="235" dur="1" fill="hold">
                                          <p:stCondLst>
                                            <p:cond delay="0"/>
                                          </p:stCondLst>
                                        </p:cTn>
                                        <p:tgtEl>
                                          <p:spTgt spid="251"/>
                                        </p:tgtEl>
                                        <p:attrNameLst>
                                          <p:attrName>style.visibility</p:attrName>
                                        </p:attrNameLst>
                                      </p:cBhvr>
                                      <p:to>
                                        <p:strVal val="visible"/>
                                      </p:to>
                                    </p:set>
                                    <p:anim calcmode="lin" valueType="num">
                                      <p:cBhvr>
                                        <p:cTn id="236" dur="750" fill="hold"/>
                                        <p:tgtEl>
                                          <p:spTgt spid="251"/>
                                        </p:tgtEl>
                                        <p:attrNameLst>
                                          <p:attrName>ppt_w</p:attrName>
                                        </p:attrNameLst>
                                      </p:cBhvr>
                                      <p:tavLst>
                                        <p:tav tm="0">
                                          <p:val>
                                            <p:fltVal val="0"/>
                                          </p:val>
                                        </p:tav>
                                        <p:tav tm="100000">
                                          <p:val>
                                            <p:strVal val="#ppt_w"/>
                                          </p:val>
                                        </p:tav>
                                      </p:tavLst>
                                    </p:anim>
                                    <p:anim calcmode="lin" valueType="num">
                                      <p:cBhvr>
                                        <p:cTn id="237" dur="750" fill="hold"/>
                                        <p:tgtEl>
                                          <p:spTgt spid="251"/>
                                        </p:tgtEl>
                                        <p:attrNameLst>
                                          <p:attrName>ppt_h</p:attrName>
                                        </p:attrNameLst>
                                      </p:cBhvr>
                                      <p:tavLst>
                                        <p:tav tm="0">
                                          <p:val>
                                            <p:fltVal val="0"/>
                                          </p:val>
                                        </p:tav>
                                        <p:tav tm="100000">
                                          <p:val>
                                            <p:strVal val="#ppt_h"/>
                                          </p:val>
                                        </p:tav>
                                      </p:tavLst>
                                    </p:anim>
                                    <p:animEffect transition="in" filter="fade">
                                      <p:cBhvr>
                                        <p:cTn id="238" dur="750"/>
                                        <p:tgtEl>
                                          <p:spTgt spid="251"/>
                                        </p:tgtEl>
                                      </p:cBhvr>
                                    </p:animEffect>
                                  </p:childTnLst>
                                </p:cTn>
                              </p:par>
                              <p:par>
                                <p:cTn id="239" presetID="53" presetClass="entr" presetSubtype="16" fill="hold" grpId="0" nodeType="withEffect">
                                  <p:stCondLst>
                                    <p:cond delay="750"/>
                                  </p:stCondLst>
                                  <p:childTnLst>
                                    <p:set>
                                      <p:cBhvr>
                                        <p:cTn id="240" dur="1" fill="hold">
                                          <p:stCondLst>
                                            <p:cond delay="0"/>
                                          </p:stCondLst>
                                        </p:cTn>
                                        <p:tgtEl>
                                          <p:spTgt spid="243"/>
                                        </p:tgtEl>
                                        <p:attrNameLst>
                                          <p:attrName>style.visibility</p:attrName>
                                        </p:attrNameLst>
                                      </p:cBhvr>
                                      <p:to>
                                        <p:strVal val="visible"/>
                                      </p:to>
                                    </p:set>
                                    <p:anim calcmode="lin" valueType="num">
                                      <p:cBhvr>
                                        <p:cTn id="241" dur="750" fill="hold"/>
                                        <p:tgtEl>
                                          <p:spTgt spid="243"/>
                                        </p:tgtEl>
                                        <p:attrNameLst>
                                          <p:attrName>ppt_w</p:attrName>
                                        </p:attrNameLst>
                                      </p:cBhvr>
                                      <p:tavLst>
                                        <p:tav tm="0">
                                          <p:val>
                                            <p:fltVal val="0"/>
                                          </p:val>
                                        </p:tav>
                                        <p:tav tm="100000">
                                          <p:val>
                                            <p:strVal val="#ppt_w"/>
                                          </p:val>
                                        </p:tav>
                                      </p:tavLst>
                                    </p:anim>
                                    <p:anim calcmode="lin" valueType="num">
                                      <p:cBhvr>
                                        <p:cTn id="242" dur="750" fill="hold"/>
                                        <p:tgtEl>
                                          <p:spTgt spid="243"/>
                                        </p:tgtEl>
                                        <p:attrNameLst>
                                          <p:attrName>ppt_h</p:attrName>
                                        </p:attrNameLst>
                                      </p:cBhvr>
                                      <p:tavLst>
                                        <p:tav tm="0">
                                          <p:val>
                                            <p:fltVal val="0"/>
                                          </p:val>
                                        </p:tav>
                                        <p:tav tm="100000">
                                          <p:val>
                                            <p:strVal val="#ppt_h"/>
                                          </p:val>
                                        </p:tav>
                                      </p:tavLst>
                                    </p:anim>
                                    <p:animEffect transition="in" filter="fade">
                                      <p:cBhvr>
                                        <p:cTn id="243" dur="750"/>
                                        <p:tgtEl>
                                          <p:spTgt spid="243"/>
                                        </p:tgtEl>
                                      </p:cBhvr>
                                    </p:animEffect>
                                  </p:childTnLst>
                                </p:cTn>
                              </p:par>
                              <p:par>
                                <p:cTn id="244" presetID="53" presetClass="entr" presetSubtype="16" fill="hold" grpId="0" nodeType="withEffect">
                                  <p:stCondLst>
                                    <p:cond delay="750"/>
                                  </p:stCondLst>
                                  <p:childTnLst>
                                    <p:set>
                                      <p:cBhvr>
                                        <p:cTn id="245" dur="1" fill="hold">
                                          <p:stCondLst>
                                            <p:cond delay="0"/>
                                          </p:stCondLst>
                                        </p:cTn>
                                        <p:tgtEl>
                                          <p:spTgt spid="244"/>
                                        </p:tgtEl>
                                        <p:attrNameLst>
                                          <p:attrName>style.visibility</p:attrName>
                                        </p:attrNameLst>
                                      </p:cBhvr>
                                      <p:to>
                                        <p:strVal val="visible"/>
                                      </p:to>
                                    </p:set>
                                    <p:anim calcmode="lin" valueType="num">
                                      <p:cBhvr>
                                        <p:cTn id="246" dur="750" fill="hold"/>
                                        <p:tgtEl>
                                          <p:spTgt spid="244"/>
                                        </p:tgtEl>
                                        <p:attrNameLst>
                                          <p:attrName>ppt_w</p:attrName>
                                        </p:attrNameLst>
                                      </p:cBhvr>
                                      <p:tavLst>
                                        <p:tav tm="0">
                                          <p:val>
                                            <p:fltVal val="0"/>
                                          </p:val>
                                        </p:tav>
                                        <p:tav tm="100000">
                                          <p:val>
                                            <p:strVal val="#ppt_w"/>
                                          </p:val>
                                        </p:tav>
                                      </p:tavLst>
                                    </p:anim>
                                    <p:anim calcmode="lin" valueType="num">
                                      <p:cBhvr>
                                        <p:cTn id="247" dur="750" fill="hold"/>
                                        <p:tgtEl>
                                          <p:spTgt spid="244"/>
                                        </p:tgtEl>
                                        <p:attrNameLst>
                                          <p:attrName>ppt_h</p:attrName>
                                        </p:attrNameLst>
                                      </p:cBhvr>
                                      <p:tavLst>
                                        <p:tav tm="0">
                                          <p:val>
                                            <p:fltVal val="0"/>
                                          </p:val>
                                        </p:tav>
                                        <p:tav tm="100000">
                                          <p:val>
                                            <p:strVal val="#ppt_h"/>
                                          </p:val>
                                        </p:tav>
                                      </p:tavLst>
                                    </p:anim>
                                    <p:animEffect transition="in" filter="fade">
                                      <p:cBhvr>
                                        <p:cTn id="248" dur="750"/>
                                        <p:tgtEl>
                                          <p:spTgt spid="244"/>
                                        </p:tgtEl>
                                      </p:cBhvr>
                                    </p:animEffect>
                                  </p:childTnLst>
                                </p:cTn>
                              </p:par>
                              <p:par>
                                <p:cTn id="249" presetID="53" presetClass="entr" presetSubtype="16" fill="hold" grpId="0" nodeType="withEffect">
                                  <p:stCondLst>
                                    <p:cond delay="750"/>
                                  </p:stCondLst>
                                  <p:childTnLst>
                                    <p:set>
                                      <p:cBhvr>
                                        <p:cTn id="250" dur="1" fill="hold">
                                          <p:stCondLst>
                                            <p:cond delay="0"/>
                                          </p:stCondLst>
                                        </p:cTn>
                                        <p:tgtEl>
                                          <p:spTgt spid="266"/>
                                        </p:tgtEl>
                                        <p:attrNameLst>
                                          <p:attrName>style.visibility</p:attrName>
                                        </p:attrNameLst>
                                      </p:cBhvr>
                                      <p:to>
                                        <p:strVal val="visible"/>
                                      </p:to>
                                    </p:set>
                                    <p:anim calcmode="lin" valueType="num">
                                      <p:cBhvr>
                                        <p:cTn id="251" dur="750" fill="hold"/>
                                        <p:tgtEl>
                                          <p:spTgt spid="266"/>
                                        </p:tgtEl>
                                        <p:attrNameLst>
                                          <p:attrName>ppt_w</p:attrName>
                                        </p:attrNameLst>
                                      </p:cBhvr>
                                      <p:tavLst>
                                        <p:tav tm="0">
                                          <p:val>
                                            <p:fltVal val="0"/>
                                          </p:val>
                                        </p:tav>
                                        <p:tav tm="100000">
                                          <p:val>
                                            <p:strVal val="#ppt_w"/>
                                          </p:val>
                                        </p:tav>
                                      </p:tavLst>
                                    </p:anim>
                                    <p:anim calcmode="lin" valueType="num">
                                      <p:cBhvr>
                                        <p:cTn id="252" dur="750" fill="hold"/>
                                        <p:tgtEl>
                                          <p:spTgt spid="266"/>
                                        </p:tgtEl>
                                        <p:attrNameLst>
                                          <p:attrName>ppt_h</p:attrName>
                                        </p:attrNameLst>
                                      </p:cBhvr>
                                      <p:tavLst>
                                        <p:tav tm="0">
                                          <p:val>
                                            <p:fltVal val="0"/>
                                          </p:val>
                                        </p:tav>
                                        <p:tav tm="100000">
                                          <p:val>
                                            <p:strVal val="#ppt_h"/>
                                          </p:val>
                                        </p:tav>
                                      </p:tavLst>
                                    </p:anim>
                                    <p:animEffect transition="in" filter="fade">
                                      <p:cBhvr>
                                        <p:cTn id="253" dur="750"/>
                                        <p:tgtEl>
                                          <p:spTgt spid="266"/>
                                        </p:tgtEl>
                                      </p:cBhvr>
                                    </p:animEffect>
                                  </p:childTnLst>
                                </p:cTn>
                              </p:par>
                              <p:par>
                                <p:cTn id="254" presetID="53" presetClass="entr" presetSubtype="16" fill="hold" grpId="0" nodeType="withEffect">
                                  <p:stCondLst>
                                    <p:cond delay="750"/>
                                  </p:stCondLst>
                                  <p:childTnLst>
                                    <p:set>
                                      <p:cBhvr>
                                        <p:cTn id="255" dur="1" fill="hold">
                                          <p:stCondLst>
                                            <p:cond delay="0"/>
                                          </p:stCondLst>
                                        </p:cTn>
                                        <p:tgtEl>
                                          <p:spTgt spid="267"/>
                                        </p:tgtEl>
                                        <p:attrNameLst>
                                          <p:attrName>style.visibility</p:attrName>
                                        </p:attrNameLst>
                                      </p:cBhvr>
                                      <p:to>
                                        <p:strVal val="visible"/>
                                      </p:to>
                                    </p:set>
                                    <p:anim calcmode="lin" valueType="num">
                                      <p:cBhvr>
                                        <p:cTn id="256" dur="750" fill="hold"/>
                                        <p:tgtEl>
                                          <p:spTgt spid="267"/>
                                        </p:tgtEl>
                                        <p:attrNameLst>
                                          <p:attrName>ppt_w</p:attrName>
                                        </p:attrNameLst>
                                      </p:cBhvr>
                                      <p:tavLst>
                                        <p:tav tm="0">
                                          <p:val>
                                            <p:fltVal val="0"/>
                                          </p:val>
                                        </p:tav>
                                        <p:tav tm="100000">
                                          <p:val>
                                            <p:strVal val="#ppt_w"/>
                                          </p:val>
                                        </p:tav>
                                      </p:tavLst>
                                    </p:anim>
                                    <p:anim calcmode="lin" valueType="num">
                                      <p:cBhvr>
                                        <p:cTn id="257" dur="750" fill="hold"/>
                                        <p:tgtEl>
                                          <p:spTgt spid="267"/>
                                        </p:tgtEl>
                                        <p:attrNameLst>
                                          <p:attrName>ppt_h</p:attrName>
                                        </p:attrNameLst>
                                      </p:cBhvr>
                                      <p:tavLst>
                                        <p:tav tm="0">
                                          <p:val>
                                            <p:fltVal val="0"/>
                                          </p:val>
                                        </p:tav>
                                        <p:tav tm="100000">
                                          <p:val>
                                            <p:strVal val="#ppt_h"/>
                                          </p:val>
                                        </p:tav>
                                      </p:tavLst>
                                    </p:anim>
                                    <p:animEffect transition="in" filter="fade">
                                      <p:cBhvr>
                                        <p:cTn id="258" dur="750"/>
                                        <p:tgtEl>
                                          <p:spTgt spid="267"/>
                                        </p:tgtEl>
                                      </p:cBhvr>
                                    </p:animEffect>
                                  </p:childTnLst>
                                </p:cTn>
                              </p:par>
                              <p:par>
                                <p:cTn id="259" presetID="10" presetClass="entr" presetSubtype="0" fill="hold" nodeType="withEffect">
                                  <p:stCondLst>
                                    <p:cond delay="500"/>
                                  </p:stCondLst>
                                  <p:childTnLst>
                                    <p:set>
                                      <p:cBhvr>
                                        <p:cTn id="260" dur="1" fill="hold">
                                          <p:stCondLst>
                                            <p:cond delay="0"/>
                                          </p:stCondLst>
                                        </p:cTn>
                                        <p:tgtEl>
                                          <p:spTgt spid="62"/>
                                        </p:tgtEl>
                                        <p:attrNameLst>
                                          <p:attrName>style.visibility</p:attrName>
                                        </p:attrNameLst>
                                      </p:cBhvr>
                                      <p:to>
                                        <p:strVal val="visible"/>
                                      </p:to>
                                    </p:set>
                                    <p:animEffect transition="in" filter="fade">
                                      <p:cBhvr>
                                        <p:cTn id="261" dur="500"/>
                                        <p:tgtEl>
                                          <p:spTgt spid="62"/>
                                        </p:tgtEl>
                                      </p:cBhvr>
                                    </p:animEffect>
                                  </p:childTnLst>
                                </p:cTn>
                              </p:par>
                              <p:par>
                                <p:cTn id="262" presetID="64" presetClass="path" presetSubtype="0" decel="30000" fill="hold" nodeType="withEffect">
                                  <p:stCondLst>
                                    <p:cond delay="500"/>
                                  </p:stCondLst>
                                  <p:childTnLst>
                                    <p:animMotion origin="layout" path="M 2.29167E-6 0.03889 L 2.29167E-6 -0.07176 " pathEditMode="relative" rAng="0" ptsTypes="AA">
                                      <p:cBhvr>
                                        <p:cTn id="263" dur="750" spd="-100000" fill="hold"/>
                                        <p:tgtEl>
                                          <p:spTgt spid="62"/>
                                        </p:tgtEl>
                                        <p:attrNameLst>
                                          <p:attrName>ppt_x</p:attrName>
                                          <p:attrName>ppt_y</p:attrName>
                                        </p:attrNameLst>
                                      </p:cBhvr>
                                      <p:rCtr x="0" y="-5532"/>
                                    </p:animMotion>
                                  </p:childTnLst>
                                </p:cTn>
                              </p:par>
                              <p:par>
                                <p:cTn id="264" presetID="64" presetClass="path" presetSubtype="0" accel="30000" decel="30000" fill="hold" nodeType="withEffect">
                                  <p:stCondLst>
                                    <p:cond delay="1250"/>
                                  </p:stCondLst>
                                  <p:childTnLst>
                                    <p:animMotion origin="layout" path="M 3.95833E-6 0.03842 L 3.95833E-6 2.96296E-6 " pathEditMode="relative" rAng="0" ptsTypes="AA">
                                      <p:cBhvr>
                                        <p:cTn id="265" dur="750" fill="hold"/>
                                        <p:tgtEl>
                                          <p:spTgt spid="62"/>
                                        </p:tgtEl>
                                        <p:attrNameLst>
                                          <p:attrName>ppt_x</p:attrName>
                                          <p:attrName>ppt_y</p:attrName>
                                        </p:attrNameLst>
                                      </p:cBhvr>
                                      <p:rCtr x="0" y="-1921"/>
                                    </p:animMotion>
                                  </p:childTnLst>
                                </p:cTn>
                              </p:par>
                              <p:par>
                                <p:cTn id="266" presetID="53" presetClass="entr" presetSubtype="16" fill="hold" nodeType="withEffect">
                                  <p:stCondLst>
                                    <p:cond delay="1250"/>
                                  </p:stCondLst>
                                  <p:childTnLst>
                                    <p:set>
                                      <p:cBhvr>
                                        <p:cTn id="267" dur="1" fill="hold">
                                          <p:stCondLst>
                                            <p:cond delay="0"/>
                                          </p:stCondLst>
                                        </p:cTn>
                                        <p:tgtEl>
                                          <p:spTgt spid="118"/>
                                        </p:tgtEl>
                                        <p:attrNameLst>
                                          <p:attrName>style.visibility</p:attrName>
                                        </p:attrNameLst>
                                      </p:cBhvr>
                                      <p:to>
                                        <p:strVal val="visible"/>
                                      </p:to>
                                    </p:set>
                                    <p:anim calcmode="lin" valueType="num">
                                      <p:cBhvr>
                                        <p:cTn id="268" dur="750" fill="hold"/>
                                        <p:tgtEl>
                                          <p:spTgt spid="118"/>
                                        </p:tgtEl>
                                        <p:attrNameLst>
                                          <p:attrName>ppt_w</p:attrName>
                                        </p:attrNameLst>
                                      </p:cBhvr>
                                      <p:tavLst>
                                        <p:tav tm="0">
                                          <p:val>
                                            <p:fltVal val="0"/>
                                          </p:val>
                                        </p:tav>
                                        <p:tav tm="100000">
                                          <p:val>
                                            <p:strVal val="#ppt_w"/>
                                          </p:val>
                                        </p:tav>
                                      </p:tavLst>
                                    </p:anim>
                                    <p:anim calcmode="lin" valueType="num">
                                      <p:cBhvr>
                                        <p:cTn id="269" dur="750" fill="hold"/>
                                        <p:tgtEl>
                                          <p:spTgt spid="118"/>
                                        </p:tgtEl>
                                        <p:attrNameLst>
                                          <p:attrName>ppt_h</p:attrName>
                                        </p:attrNameLst>
                                      </p:cBhvr>
                                      <p:tavLst>
                                        <p:tav tm="0">
                                          <p:val>
                                            <p:fltVal val="0"/>
                                          </p:val>
                                        </p:tav>
                                        <p:tav tm="100000">
                                          <p:val>
                                            <p:strVal val="#ppt_h"/>
                                          </p:val>
                                        </p:tav>
                                      </p:tavLst>
                                    </p:anim>
                                    <p:animEffect transition="in" filter="fade">
                                      <p:cBhvr>
                                        <p:cTn id="270" dur="75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animBg="1"/>
      <p:bldP spid="235" grpId="0" animBg="1"/>
      <p:bldP spid="241" grpId="0" animBg="1"/>
      <p:bldP spid="242" grpId="0" animBg="1"/>
      <p:bldP spid="250" grpId="0" animBg="1"/>
      <p:bldP spid="251" grpId="0" animBg="1"/>
      <p:bldP spid="252" grpId="0" animBg="1"/>
      <p:bldP spid="253" grpId="0" animBg="1"/>
      <p:bldP spid="255" grpId="0" animBg="1"/>
      <p:bldP spid="256" grpId="0" animBg="1"/>
      <p:bldP spid="257" grpId="0" animBg="1"/>
      <p:bldP spid="258" grpId="0" animBg="1"/>
      <p:bldP spid="264" grpId="0" animBg="1"/>
      <p:bldP spid="265" grpId="0" animBg="1"/>
      <p:bldP spid="266" grpId="0" animBg="1"/>
      <p:bldP spid="267" grpId="0" animBg="1"/>
      <p:bldP spid="268" grpId="0" animBg="1"/>
      <p:bldP spid="269" grpId="0" animBg="1"/>
      <p:bldP spid="234" grpId="0" animBg="1"/>
      <p:bldP spid="243" grpId="0" animBg="1"/>
      <p:bldP spid="244" grpId="0" animBg="1"/>
      <p:bldP spid="271" grpId="0" animBg="1"/>
      <p:bldP spid="236" grpId="0" animBg="1"/>
      <p:bldP spid="237" grpId="0" animBg="1"/>
      <p:bldP spid="238" grpId="0" animBg="1"/>
      <p:bldP spid="254" grpId="0" animBg="1"/>
      <p:bldP spid="259" grpId="0" animBg="1"/>
      <p:bldP spid="260" grpId="0" animBg="1"/>
      <p:bldP spid="261" grpId="0" animBg="1"/>
      <p:bldP spid="262" grpId="0" animBg="1"/>
      <p:bldP spid="270" grpId="0" animBg="1"/>
      <p:bldP spid="51" grpId="0"/>
      <p:bldP spid="53" grpId="0"/>
      <p:bldP spid="6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557F33E4-8995-439C-9E0F-C6E51D08FF5F}"/>
              </a:ext>
            </a:extLst>
          </p:cNvPr>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6</a:t>
            </a:r>
            <a:endParaRPr lang="zh-CN" altLang="en-US" sz="6000" dirty="0">
              <a:solidFill>
                <a:schemeClr val="tx1"/>
              </a:solidFill>
              <a:latin typeface="+mn-lt"/>
            </a:endParaRPr>
          </a:p>
        </p:txBody>
      </p:sp>
      <p:cxnSp>
        <p:nvCxnSpPr>
          <p:cNvPr id="3" name="直接连接符 2">
            <a:extLst>
              <a:ext uri="{FF2B5EF4-FFF2-40B4-BE49-F238E27FC236}">
                <a16:creationId xmlns:a16="http://schemas.microsoft.com/office/drawing/2014/main" xmlns="" id="{E3B7FA38-29E8-4C1B-BF90-F033E74F0FCC}"/>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Box 1">
            <a:extLst>
              <a:ext uri="{FF2B5EF4-FFF2-40B4-BE49-F238E27FC236}">
                <a16:creationId xmlns:a16="http://schemas.microsoft.com/office/drawing/2014/main" xmlns="" id="{69C91C11-2078-4C35-86FC-9DF7D2FC51CC}"/>
              </a:ext>
            </a:extLst>
          </p:cNvPr>
          <p:cNvSpPr txBox="1"/>
          <p:nvPr/>
        </p:nvSpPr>
        <p:spPr>
          <a:xfrm>
            <a:off x="1530221" y="386060"/>
            <a:ext cx="6130212" cy="523220"/>
          </a:xfrm>
          <a:prstGeom prst="rect">
            <a:avLst/>
          </a:prstGeom>
          <a:noFill/>
        </p:spPr>
        <p:txBody>
          <a:bodyPr wrap="square" rtlCol="0">
            <a:spAutoFit/>
          </a:bodyPr>
          <a:lstStyle/>
          <a:p>
            <a:r>
              <a:rPr lang="en-US" altLang="zh-CN" sz="2800" dirty="0"/>
              <a:t>Process Model</a:t>
            </a:r>
            <a:endParaRPr lang="zh-CN" altLang="zh-CN" sz="2800" dirty="0"/>
          </a:p>
        </p:txBody>
      </p:sp>
      <p:graphicFrame>
        <p:nvGraphicFramePr>
          <p:cNvPr id="6" name="表格 5">
            <a:extLst>
              <a:ext uri="{FF2B5EF4-FFF2-40B4-BE49-F238E27FC236}">
                <a16:creationId xmlns:a16="http://schemas.microsoft.com/office/drawing/2014/main" xmlns="" id="{FC80DBC2-B08E-49F3-9AD0-74894F14EE34}"/>
              </a:ext>
            </a:extLst>
          </p:cNvPr>
          <p:cNvGraphicFramePr>
            <a:graphicFrameLocks noGrp="1"/>
          </p:cNvGraphicFramePr>
          <p:nvPr>
            <p:extLst>
              <p:ext uri="{D42A27DB-BD31-4B8C-83A1-F6EECF244321}">
                <p14:modId xmlns:p14="http://schemas.microsoft.com/office/powerpoint/2010/main" val="1182353723"/>
              </p:ext>
            </p:extLst>
          </p:nvPr>
        </p:nvGraphicFramePr>
        <p:xfrm>
          <a:off x="532661" y="3902994"/>
          <a:ext cx="5462997" cy="2414016"/>
        </p:xfrm>
        <a:graphic>
          <a:graphicData uri="http://schemas.openxmlformats.org/drawingml/2006/table">
            <a:tbl>
              <a:tblPr firstRow="1" firstCol="1" bandRow="1">
                <a:tableStyleId>{C083E6E3-FA7D-4D7B-A595-EF9225AFEA82}</a:tableStyleId>
              </a:tblPr>
              <a:tblGrid>
                <a:gridCol w="1091953">
                  <a:extLst>
                    <a:ext uri="{9D8B030D-6E8A-4147-A177-3AD203B41FA5}">
                      <a16:colId xmlns:a16="http://schemas.microsoft.com/office/drawing/2014/main" xmlns="" val="2693445403"/>
                    </a:ext>
                  </a:extLst>
                </a:gridCol>
                <a:gridCol w="1238513">
                  <a:extLst>
                    <a:ext uri="{9D8B030D-6E8A-4147-A177-3AD203B41FA5}">
                      <a16:colId xmlns:a16="http://schemas.microsoft.com/office/drawing/2014/main" xmlns="" val="3426283341"/>
                    </a:ext>
                  </a:extLst>
                </a:gridCol>
                <a:gridCol w="3132531">
                  <a:extLst>
                    <a:ext uri="{9D8B030D-6E8A-4147-A177-3AD203B41FA5}">
                      <a16:colId xmlns:a16="http://schemas.microsoft.com/office/drawing/2014/main" xmlns="" val="1513861379"/>
                    </a:ext>
                  </a:extLst>
                </a:gridCol>
              </a:tblGrid>
              <a:tr h="0">
                <a:tc>
                  <a:txBody>
                    <a:bodyPr/>
                    <a:lstStyle/>
                    <a:p>
                      <a:pPr algn="ctr">
                        <a:lnSpc>
                          <a:spcPct val="120000"/>
                        </a:lnSpc>
                        <a:spcBef>
                          <a:spcPts val="600"/>
                        </a:spcBef>
                        <a:spcAft>
                          <a:spcPts val="1200"/>
                        </a:spcAft>
                      </a:pPr>
                      <a:r>
                        <a:rPr lang="zh-TW" sz="1200" kern="100">
                          <a:effectLst/>
                          <a:uFill>
                            <a:solidFill>
                              <a:srgbClr val="000000"/>
                            </a:solidFill>
                          </a:uFill>
                          <a:latin typeface="Calibri" panose="020F0502020204030204" pitchFamily="34" charset="0"/>
                          <a:cs typeface="Calibri" panose="020F0502020204030204" pitchFamily="34" charset="0"/>
                        </a:rPr>
                        <a:t>Tool</a:t>
                      </a:r>
                      <a:endParaRPr lang="zh-CN" sz="1100" kern="10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lnSpc>
                          <a:spcPct val="120000"/>
                        </a:lnSpc>
                        <a:spcBef>
                          <a:spcPts val="600"/>
                        </a:spcBef>
                        <a:spcAft>
                          <a:spcPts val="1200"/>
                        </a:spcAft>
                      </a:pPr>
                      <a:r>
                        <a:rPr lang="zh-TW" sz="1200" kern="100">
                          <a:effectLst/>
                          <a:uFill>
                            <a:solidFill>
                              <a:srgbClr val="000000"/>
                            </a:solidFill>
                          </a:uFill>
                          <a:latin typeface="Calibri" panose="020F0502020204030204" pitchFamily="34" charset="0"/>
                          <a:cs typeface="Calibri" panose="020F0502020204030204" pitchFamily="34" charset="0"/>
                        </a:rPr>
                        <a:t>Illustration</a:t>
                      </a:r>
                      <a:endParaRPr lang="zh-CN" sz="1100" kern="10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lnSpc>
                          <a:spcPct val="120000"/>
                        </a:lnSpc>
                        <a:spcBef>
                          <a:spcPts val="600"/>
                        </a:spcBef>
                        <a:spcAft>
                          <a:spcPts val="1200"/>
                        </a:spcAft>
                      </a:pPr>
                      <a:r>
                        <a:rPr lang="zh-TW" sz="1200" kern="100">
                          <a:effectLst/>
                          <a:uFill>
                            <a:solidFill>
                              <a:srgbClr val="000000"/>
                            </a:solidFill>
                          </a:uFill>
                          <a:latin typeface="Calibri" panose="020F0502020204030204" pitchFamily="34" charset="0"/>
                          <a:cs typeface="Calibri" panose="020F0502020204030204" pitchFamily="34" charset="0"/>
                        </a:rPr>
                        <a:t>Offical Web</a:t>
                      </a:r>
                      <a:endParaRPr lang="zh-CN" sz="1100" kern="10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xmlns="" val="1558602"/>
                  </a:ext>
                </a:extLst>
              </a:tr>
              <a:tr h="0">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Microsoft Visual Studio 2019 </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IDE</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l">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https://www.microsoftstore.com.cn/software/visual-studio</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xmlns="" val="2117685311"/>
                  </a:ext>
                </a:extLst>
              </a:tr>
              <a:tr h="0">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Visual Studio Code</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IDE</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l">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https://code.visualstudio.com/</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xmlns="" val="2054151316"/>
                  </a:ext>
                </a:extLst>
              </a:tr>
              <a:tr h="0">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MySQL Workbench 8.0.23</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Database design tool</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l">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https://dev.mysql.com/downloads/workbench/</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xmlns="" val="466862560"/>
                  </a:ext>
                </a:extLst>
              </a:tr>
              <a:tr h="0">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AliYun</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Deployment platform</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l">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https://cn.aliyun.com/</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xmlns="" val="854176199"/>
                  </a:ext>
                </a:extLst>
              </a:tr>
            </a:tbl>
          </a:graphicData>
        </a:graphic>
      </p:graphicFrame>
      <p:graphicFrame>
        <p:nvGraphicFramePr>
          <p:cNvPr id="7" name="表格 6">
            <a:extLst>
              <a:ext uri="{FF2B5EF4-FFF2-40B4-BE49-F238E27FC236}">
                <a16:creationId xmlns:a16="http://schemas.microsoft.com/office/drawing/2014/main" xmlns="" id="{FB3C8787-133E-48BF-81A1-7F9538348DB8}"/>
              </a:ext>
            </a:extLst>
          </p:cNvPr>
          <p:cNvGraphicFramePr>
            <a:graphicFrameLocks noGrp="1"/>
          </p:cNvGraphicFramePr>
          <p:nvPr>
            <p:extLst>
              <p:ext uri="{D42A27DB-BD31-4B8C-83A1-F6EECF244321}">
                <p14:modId xmlns:p14="http://schemas.microsoft.com/office/powerpoint/2010/main" val="598499150"/>
              </p:ext>
            </p:extLst>
          </p:nvPr>
        </p:nvGraphicFramePr>
        <p:xfrm>
          <a:off x="6497911" y="2656476"/>
          <a:ext cx="4634687" cy="1536192"/>
        </p:xfrm>
        <a:graphic>
          <a:graphicData uri="http://schemas.openxmlformats.org/drawingml/2006/table">
            <a:tbl>
              <a:tblPr firstRow="1" firstCol="1" bandRow="1">
                <a:tableStyleId>{C083E6E3-FA7D-4D7B-A595-EF9225AFEA82}</a:tableStyleId>
              </a:tblPr>
              <a:tblGrid>
                <a:gridCol w="1617345">
                  <a:extLst>
                    <a:ext uri="{9D8B030D-6E8A-4147-A177-3AD203B41FA5}">
                      <a16:colId xmlns:a16="http://schemas.microsoft.com/office/drawing/2014/main" xmlns="" val="1227314848"/>
                    </a:ext>
                  </a:extLst>
                </a:gridCol>
                <a:gridCol w="3017342">
                  <a:extLst>
                    <a:ext uri="{9D8B030D-6E8A-4147-A177-3AD203B41FA5}">
                      <a16:colId xmlns:a16="http://schemas.microsoft.com/office/drawing/2014/main" xmlns="" val="1629170554"/>
                    </a:ext>
                  </a:extLst>
                </a:gridCol>
              </a:tblGrid>
              <a:tr h="0">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Meeting</a:t>
                      </a:r>
                      <a:endParaRPr lang="zh-CN" sz="12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Time and Task </a:t>
                      </a:r>
                      <a:endParaRPr lang="zh-CN" sz="12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xmlns="" val="2550335905"/>
                  </a:ext>
                </a:extLst>
              </a:tr>
              <a:tr h="0">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Planning Meeting </a:t>
                      </a:r>
                      <a:endParaRPr lang="zh-CN" sz="12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Every Saturday at 14:00. Arrange next week's task Daily Meeting</a:t>
                      </a:r>
                      <a:endParaRPr lang="zh-CN" sz="12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xmlns="" val="4096962204"/>
                  </a:ext>
                </a:extLst>
              </a:tr>
              <a:tr h="0">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Retrospective Meeting</a:t>
                      </a:r>
                      <a:endParaRPr lang="zh-CN" sz="12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Every Saturday at 14:00, review last week's accomplishments before the planning meeting and dynamically adjust the tasks for the next week </a:t>
                      </a:r>
                      <a:endParaRPr lang="zh-CN" sz="12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xmlns="" val="1135884828"/>
                  </a:ext>
                </a:extLst>
              </a:tr>
            </a:tbl>
          </a:graphicData>
        </a:graphic>
      </p:graphicFrame>
      <p:graphicFrame>
        <p:nvGraphicFramePr>
          <p:cNvPr id="8" name="表格 7">
            <a:extLst>
              <a:ext uri="{FF2B5EF4-FFF2-40B4-BE49-F238E27FC236}">
                <a16:creationId xmlns:a16="http://schemas.microsoft.com/office/drawing/2014/main" xmlns="" id="{60DC1F03-D9E3-4051-A5DF-24255999994B}"/>
              </a:ext>
            </a:extLst>
          </p:cNvPr>
          <p:cNvGraphicFramePr>
            <a:graphicFrameLocks noGrp="1"/>
          </p:cNvGraphicFramePr>
          <p:nvPr>
            <p:extLst>
              <p:ext uri="{D42A27DB-BD31-4B8C-83A1-F6EECF244321}">
                <p14:modId xmlns:p14="http://schemas.microsoft.com/office/powerpoint/2010/main" val="73591061"/>
              </p:ext>
            </p:extLst>
          </p:nvPr>
        </p:nvGraphicFramePr>
        <p:xfrm>
          <a:off x="6497911" y="5190520"/>
          <a:ext cx="5267960" cy="1097280"/>
        </p:xfrm>
        <a:graphic>
          <a:graphicData uri="http://schemas.openxmlformats.org/drawingml/2006/table">
            <a:tbl>
              <a:tblPr firstRow="1" firstCol="1" bandRow="1">
                <a:tableStyleId>{C083E6E3-FA7D-4D7B-A595-EF9225AFEA82}</a:tableStyleId>
              </a:tblPr>
              <a:tblGrid>
                <a:gridCol w="959059">
                  <a:extLst>
                    <a:ext uri="{9D8B030D-6E8A-4147-A177-3AD203B41FA5}">
                      <a16:colId xmlns:a16="http://schemas.microsoft.com/office/drawing/2014/main" xmlns="" val="2242566152"/>
                    </a:ext>
                  </a:extLst>
                </a:gridCol>
                <a:gridCol w="914826">
                  <a:extLst>
                    <a:ext uri="{9D8B030D-6E8A-4147-A177-3AD203B41FA5}">
                      <a16:colId xmlns:a16="http://schemas.microsoft.com/office/drawing/2014/main" xmlns="" val="4178392327"/>
                    </a:ext>
                  </a:extLst>
                </a:gridCol>
                <a:gridCol w="3394075">
                  <a:extLst>
                    <a:ext uri="{9D8B030D-6E8A-4147-A177-3AD203B41FA5}">
                      <a16:colId xmlns:a16="http://schemas.microsoft.com/office/drawing/2014/main" xmlns="" val="743057592"/>
                    </a:ext>
                  </a:extLst>
                </a:gridCol>
              </a:tblGrid>
              <a:tr h="0">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Environment</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Version</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Download Url</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xmlns="" val="1439345179"/>
                  </a:ext>
                </a:extLst>
              </a:tr>
              <a:tr h="0">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Asp.net MVC</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3</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https://www.microsoft.com/zh-cn/download/details.aspx?id=4211</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xmlns="" val="2086427599"/>
                  </a:ext>
                </a:extLst>
              </a:tr>
              <a:tr h="0">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Mysql</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gn="ct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5.7.30-winx64</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tc>
                  <a:txBody>
                    <a:bodyPr/>
                    <a:lstStyle/>
                    <a:p>
                      <a:pPr>
                        <a:lnSpc>
                          <a:spcPct val="120000"/>
                        </a:lnSpc>
                        <a:spcBef>
                          <a:spcPts val="600"/>
                        </a:spcBef>
                        <a:spcAft>
                          <a:spcPts val="1200"/>
                        </a:spcAft>
                      </a:pPr>
                      <a:r>
                        <a:rPr lang="zh-TW" sz="1200" kern="100" dirty="0">
                          <a:effectLst/>
                          <a:uFill>
                            <a:solidFill>
                              <a:srgbClr val="000000"/>
                            </a:solidFill>
                          </a:uFill>
                          <a:latin typeface="Calibri" panose="020F0502020204030204" pitchFamily="34" charset="0"/>
                          <a:cs typeface="Calibri" panose="020F0502020204030204" pitchFamily="34" charset="0"/>
                        </a:rPr>
                        <a:t>https://downloads.mysql.com/archives/community/</a:t>
                      </a:r>
                      <a:endParaRPr lang="zh-CN" sz="1100" kern="100" dirty="0">
                        <a:solidFill>
                          <a:srgbClr val="000000"/>
                        </a:solidFill>
                        <a:effectLst/>
                        <a:uFill>
                          <a:solidFill>
                            <a:srgbClr val="000000"/>
                          </a:solidFill>
                        </a:uFill>
                        <a:latin typeface="Calibri" panose="020F0502020204030204" pitchFamily="34" charset="0"/>
                        <a:ea typeface="宋体" panose="02010600030101010101"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xmlns="" val="2843597563"/>
                  </a:ext>
                </a:extLst>
              </a:tr>
            </a:tbl>
          </a:graphicData>
        </a:graphic>
      </p:graphicFrame>
      <p:pic>
        <p:nvPicPr>
          <p:cNvPr id="1026" name="Picture 2" descr="https://wiki.mbalib.com/w/images/d/d0/%E5%A2%9E%E9%87%8F%E6%A8%A1%E5%9E%8B%E7%9A%84%E8%BD%AF%E4%BB%B6%E8%BF%87%E7%A8%8B.jpg">
            <a:extLst>
              <a:ext uri="{FF2B5EF4-FFF2-40B4-BE49-F238E27FC236}">
                <a16:creationId xmlns:a16="http://schemas.microsoft.com/office/drawing/2014/main" xmlns="" id="{5E14715D-6531-47BE-83DA-056CF970F5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3224" y="1422422"/>
            <a:ext cx="3448050" cy="1666875"/>
          </a:xfrm>
          <a:prstGeom prst="rect">
            <a:avLst/>
          </a:prstGeom>
          <a:noFill/>
          <a:extLst>
            <a:ext uri="{909E8E84-426E-40DD-AFC4-6F175D3DCCD1}">
              <a14:hiddenFill xmlns:a14="http://schemas.microsoft.com/office/drawing/2010/main">
                <a:solidFill>
                  <a:srgbClr val="FFFFFF"/>
                </a:solidFill>
              </a14:hiddenFill>
            </a:ext>
          </a:extLst>
        </p:spPr>
      </p:pic>
      <p:sp>
        <p:nvSpPr>
          <p:cNvPr id="10" name="KSO_Shape">
            <a:extLst>
              <a:ext uri="{FF2B5EF4-FFF2-40B4-BE49-F238E27FC236}">
                <a16:creationId xmlns:a16="http://schemas.microsoft.com/office/drawing/2014/main" xmlns="" id="{6389FE6E-D7A4-4C98-BF85-A8F817C648FC}"/>
              </a:ext>
            </a:extLst>
          </p:cNvPr>
          <p:cNvSpPr/>
          <p:nvPr/>
        </p:nvSpPr>
        <p:spPr bwMode="auto">
          <a:xfrm rot="5400000">
            <a:off x="1513552" y="1712784"/>
            <a:ext cx="336550" cy="303212"/>
          </a:xfrm>
          <a:custGeom>
            <a:avLst/>
            <a:gdLst>
              <a:gd name="T0" fmla="*/ 800579087 w 4533"/>
              <a:gd name="T1" fmla="*/ 638981931 h 4083"/>
              <a:gd name="T2" fmla="*/ 400377796 w 4533"/>
              <a:gd name="T3" fmla="*/ 0 h 4083"/>
              <a:gd name="T4" fmla="*/ 0 w 4533"/>
              <a:gd name="T5" fmla="*/ 638981931 h 4083"/>
              <a:gd name="T6" fmla="*/ 400377796 w 4533"/>
              <a:gd name="T7" fmla="*/ 79828598 h 4083"/>
              <a:gd name="T8" fmla="*/ 800579087 w 4533"/>
              <a:gd name="T9" fmla="*/ 638981931 h 4083"/>
              <a:gd name="T10" fmla="*/ 189327498 w 4533"/>
              <a:gd name="T11" fmla="*/ 719515561 h 4083"/>
              <a:gd name="T12" fmla="*/ 400731228 w 4533"/>
              <a:gd name="T13" fmla="*/ 582943437 h 4083"/>
              <a:gd name="T14" fmla="*/ 611251588 w 4533"/>
              <a:gd name="T15" fmla="*/ 719515561 h 4083"/>
              <a:gd name="T16" fmla="*/ 400731228 w 4533"/>
              <a:gd name="T17" fmla="*/ 301692373 h 4083"/>
              <a:gd name="T18" fmla="*/ 189327498 w 4533"/>
              <a:gd name="T19" fmla="*/ 719515561 h 40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33" h="4083">
                <a:moveTo>
                  <a:pt x="4533" y="3626"/>
                </a:moveTo>
                <a:lnTo>
                  <a:pt x="2267" y="0"/>
                </a:lnTo>
                <a:lnTo>
                  <a:pt x="0" y="3626"/>
                </a:lnTo>
                <a:lnTo>
                  <a:pt x="2267" y="453"/>
                </a:lnTo>
                <a:lnTo>
                  <a:pt x="4533" y="3626"/>
                </a:lnTo>
                <a:close/>
                <a:moveTo>
                  <a:pt x="1072" y="4083"/>
                </a:moveTo>
                <a:lnTo>
                  <a:pt x="2269" y="3308"/>
                </a:lnTo>
                <a:lnTo>
                  <a:pt x="3461" y="4083"/>
                </a:lnTo>
                <a:lnTo>
                  <a:pt x="2269" y="1712"/>
                </a:lnTo>
                <a:lnTo>
                  <a:pt x="1072" y="4083"/>
                </a:lnTo>
                <a:close/>
              </a:path>
            </a:pathLst>
          </a:custGeom>
          <a:solidFill>
            <a:srgbClr val="1A1D1A"/>
          </a:solidFill>
          <a:ln>
            <a:noFill/>
          </a:ln>
          <a:effectLst>
            <a:outerShdw blurRad="114300" dist="63500" dir="126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sym typeface="华文细黑" panose="02010600040101010101" pitchFamily="2" charset="-122"/>
            </a:endParaRPr>
          </a:p>
        </p:txBody>
      </p:sp>
      <p:sp>
        <p:nvSpPr>
          <p:cNvPr id="11" name="矩形 10">
            <a:extLst>
              <a:ext uri="{FF2B5EF4-FFF2-40B4-BE49-F238E27FC236}">
                <a16:creationId xmlns:a16="http://schemas.microsoft.com/office/drawing/2014/main" xmlns="" id="{CD5B3C84-6FE3-4107-BEB1-3F40DE753EFE}"/>
              </a:ext>
            </a:extLst>
          </p:cNvPr>
          <p:cNvSpPr/>
          <p:nvPr/>
        </p:nvSpPr>
        <p:spPr>
          <a:xfrm>
            <a:off x="6497911" y="4660284"/>
            <a:ext cx="3038011" cy="369332"/>
          </a:xfrm>
          <a:prstGeom prst="rect">
            <a:avLst/>
          </a:prstGeom>
        </p:spPr>
        <p:txBody>
          <a:bodyPr wrap="none">
            <a:spAutoFit/>
          </a:bodyPr>
          <a:lstStyle/>
          <a:p>
            <a:pPr marL="342900" lvl="0" indent="-342900">
              <a:buFont typeface="Wingdings" panose="05000000000000000000" pitchFamily="2" charset="2"/>
              <a:buChar char=""/>
            </a:pPr>
            <a:r>
              <a:rPr lang="en-US" altLang="zh-CN"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Development Environment</a:t>
            </a:r>
            <a:endParaRPr lang="zh-CN" altLang="zh-CN" sz="1200" kern="100" dirty="0">
              <a:effectLst/>
              <a:latin typeface="Calibri" panose="020F0502020204030204" pitchFamily="34" charset="0"/>
              <a:ea typeface="Wingdings" panose="05000000000000000000" pitchFamily="2" charset="2"/>
              <a:cs typeface="Times New Roman" panose="02020603050405020304" pitchFamily="18" charset="0"/>
            </a:endParaRPr>
          </a:p>
        </p:txBody>
      </p:sp>
      <p:sp>
        <p:nvSpPr>
          <p:cNvPr id="13" name="矩形 12">
            <a:extLst>
              <a:ext uri="{FF2B5EF4-FFF2-40B4-BE49-F238E27FC236}">
                <a16:creationId xmlns:a16="http://schemas.microsoft.com/office/drawing/2014/main" xmlns="" id="{F4B14351-8E23-4A70-9B3C-D652DECB84D2}"/>
              </a:ext>
            </a:extLst>
          </p:cNvPr>
          <p:cNvSpPr/>
          <p:nvPr/>
        </p:nvSpPr>
        <p:spPr>
          <a:xfrm>
            <a:off x="511994" y="3459508"/>
            <a:ext cx="2338076" cy="369332"/>
          </a:xfrm>
          <a:prstGeom prst="rect">
            <a:avLst/>
          </a:prstGeom>
        </p:spPr>
        <p:txBody>
          <a:bodyPr wrap="none">
            <a:spAutoFit/>
          </a:bodyPr>
          <a:lstStyle/>
          <a:p>
            <a:pPr marL="342900" lvl="0" indent="-342900">
              <a:buFont typeface="Wingdings" panose="05000000000000000000" pitchFamily="2" charset="2"/>
              <a:buChar char=""/>
            </a:pPr>
            <a:r>
              <a:rPr lang="en-US" altLang="zh-CN"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Development Tools</a:t>
            </a:r>
            <a:endParaRPr lang="zh-CN" altLang="zh-CN" sz="1200" kern="100" dirty="0">
              <a:effectLst/>
              <a:latin typeface="Calibri" panose="020F0502020204030204" pitchFamily="34" charset="0"/>
              <a:ea typeface="Wingdings" panose="05000000000000000000" pitchFamily="2" charset="2"/>
              <a:cs typeface="Times New Roman" panose="02020603050405020304" pitchFamily="18" charset="0"/>
            </a:endParaRPr>
          </a:p>
        </p:txBody>
      </p:sp>
      <p:sp>
        <p:nvSpPr>
          <p:cNvPr id="14" name="矩形 13">
            <a:extLst>
              <a:ext uri="{FF2B5EF4-FFF2-40B4-BE49-F238E27FC236}">
                <a16:creationId xmlns:a16="http://schemas.microsoft.com/office/drawing/2014/main" xmlns="" id="{E9AAC705-5B2D-47BB-B7E2-9AD886AF4A48}"/>
              </a:ext>
            </a:extLst>
          </p:cNvPr>
          <p:cNvSpPr/>
          <p:nvPr/>
        </p:nvSpPr>
        <p:spPr>
          <a:xfrm>
            <a:off x="6497911" y="2143137"/>
            <a:ext cx="1332416" cy="369332"/>
          </a:xfrm>
          <a:prstGeom prst="rect">
            <a:avLst/>
          </a:prstGeom>
        </p:spPr>
        <p:txBody>
          <a:bodyPr wrap="none">
            <a:spAutoFit/>
          </a:bodyPr>
          <a:lstStyle/>
          <a:p>
            <a:pPr marL="285750" indent="-285750">
              <a:buFont typeface="Wingdings" panose="05000000000000000000" pitchFamily="2" charset="2"/>
              <a:buChar char="Ø"/>
            </a:pPr>
            <a:r>
              <a:rPr lang="en-US" altLang="zh-CN" kern="100" dirty="0">
                <a:solidFill>
                  <a:srgbClr val="000000"/>
                </a:solidFill>
                <a:latin typeface="Times New Roman" panose="02020603050405020304" pitchFamily="18" charset="0"/>
                <a:ea typeface="Times New Roman" panose="02020603050405020304" pitchFamily="18" charset="0"/>
              </a:rPr>
              <a:t>Meetings</a:t>
            </a:r>
            <a:endParaRPr lang="zh-CN" altLang="en-US" dirty="0"/>
          </a:p>
        </p:txBody>
      </p:sp>
    </p:spTree>
    <p:extLst>
      <p:ext uri="{BB962C8B-B14F-4D97-AF65-F5344CB8AC3E}">
        <p14:creationId xmlns:p14="http://schemas.microsoft.com/office/powerpoint/2010/main" val="1868957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2"/>
                                        </p:tgtEl>
                                        <p:attrNameLst>
                                          <p:attrName>ppt_x</p:attrName>
                                          <p:attrName>ppt_y</p:attrName>
                                        </p:attrNameLst>
                                      </p:cBhvr>
                                      <p:rCtr x="1680" y="2199"/>
                                    </p:animMotion>
                                  </p:childTnLst>
                                </p:cTn>
                              </p:par>
                              <p:par>
                                <p:cTn id="16" presetID="31" presetClass="entr" presetSubtype="0" fill="hold" grpId="0" nodeType="withEffect">
                                  <p:stCondLst>
                                    <p:cond delay="750"/>
                                  </p:stCondLst>
                                  <p:childTnLst>
                                    <p:set>
                                      <p:cBhvr>
                                        <p:cTn id="17" dur="1" fill="hold">
                                          <p:stCondLst>
                                            <p:cond delay="0"/>
                                          </p:stCondLst>
                                        </p:cTn>
                                        <p:tgtEl>
                                          <p:spTgt spid="10"/>
                                        </p:tgtEl>
                                        <p:attrNameLst>
                                          <p:attrName>style.visibility</p:attrName>
                                        </p:attrNameLst>
                                      </p:cBhvr>
                                      <p:to>
                                        <p:strVal val="visible"/>
                                      </p:to>
                                    </p:set>
                                    <p:anim calcmode="lin" valueType="num">
                                      <p:cBhvr>
                                        <p:cTn id="18" dur="1000" fill="hold"/>
                                        <p:tgtEl>
                                          <p:spTgt spid="10"/>
                                        </p:tgtEl>
                                        <p:attrNameLst>
                                          <p:attrName>ppt_w</p:attrName>
                                        </p:attrNameLst>
                                      </p:cBhvr>
                                      <p:tavLst>
                                        <p:tav tm="0">
                                          <p:val>
                                            <p:fltVal val="0"/>
                                          </p:val>
                                        </p:tav>
                                        <p:tav tm="100000">
                                          <p:val>
                                            <p:strVal val="#ppt_w"/>
                                          </p:val>
                                        </p:tav>
                                      </p:tavLst>
                                    </p:anim>
                                    <p:anim calcmode="lin" valueType="num">
                                      <p:cBhvr>
                                        <p:cTn id="19" dur="1000" fill="hold"/>
                                        <p:tgtEl>
                                          <p:spTgt spid="10"/>
                                        </p:tgtEl>
                                        <p:attrNameLst>
                                          <p:attrName>ppt_h</p:attrName>
                                        </p:attrNameLst>
                                      </p:cBhvr>
                                      <p:tavLst>
                                        <p:tav tm="0">
                                          <p:val>
                                            <p:fltVal val="0"/>
                                          </p:val>
                                        </p:tav>
                                        <p:tav tm="100000">
                                          <p:val>
                                            <p:strVal val="#ppt_h"/>
                                          </p:val>
                                        </p:tav>
                                      </p:tavLst>
                                    </p:anim>
                                    <p:anim calcmode="lin" valueType="num">
                                      <p:cBhvr>
                                        <p:cTn id="20" dur="1000" fill="hold"/>
                                        <p:tgtEl>
                                          <p:spTgt spid="10"/>
                                        </p:tgtEl>
                                        <p:attrNameLst>
                                          <p:attrName>style.rotation</p:attrName>
                                        </p:attrNameLst>
                                      </p:cBhvr>
                                      <p:tavLst>
                                        <p:tav tm="0">
                                          <p:val>
                                            <p:fltVal val="90"/>
                                          </p:val>
                                        </p:tav>
                                        <p:tav tm="100000">
                                          <p:val>
                                            <p:fltVal val="0"/>
                                          </p:val>
                                        </p:tav>
                                      </p:tavLst>
                                    </p:anim>
                                    <p:animEffect transition="in" filter="fade">
                                      <p:cBhvr>
                                        <p:cTn id="21"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670FD1C4-3B71-453A-82C3-C8D0ED0909BF}"/>
              </a:ext>
            </a:extLst>
          </p:cNvPr>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6</a:t>
            </a:r>
            <a:endParaRPr lang="zh-CN" altLang="en-US" sz="6000" dirty="0">
              <a:solidFill>
                <a:schemeClr val="tx1"/>
              </a:solidFill>
              <a:latin typeface="+mn-lt"/>
            </a:endParaRPr>
          </a:p>
        </p:txBody>
      </p:sp>
      <p:cxnSp>
        <p:nvCxnSpPr>
          <p:cNvPr id="3" name="直接连接符 2">
            <a:extLst>
              <a:ext uri="{FF2B5EF4-FFF2-40B4-BE49-F238E27FC236}">
                <a16:creationId xmlns:a16="http://schemas.microsoft.com/office/drawing/2014/main" xmlns="" id="{87FDB1B9-8916-4297-BC7F-63A2C6F881F8}"/>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Box 1">
            <a:extLst>
              <a:ext uri="{FF2B5EF4-FFF2-40B4-BE49-F238E27FC236}">
                <a16:creationId xmlns:a16="http://schemas.microsoft.com/office/drawing/2014/main" xmlns="" id="{F838D467-5B6D-4207-8417-A8E9D6E3B389}"/>
              </a:ext>
            </a:extLst>
          </p:cNvPr>
          <p:cNvSpPr txBox="1"/>
          <p:nvPr/>
        </p:nvSpPr>
        <p:spPr>
          <a:xfrm>
            <a:off x="1530221" y="386060"/>
            <a:ext cx="6130212" cy="523220"/>
          </a:xfrm>
          <a:prstGeom prst="rect">
            <a:avLst/>
          </a:prstGeom>
          <a:noFill/>
        </p:spPr>
        <p:txBody>
          <a:bodyPr wrap="square" rtlCol="0">
            <a:spAutoFit/>
          </a:bodyPr>
          <a:lstStyle/>
          <a:p>
            <a:pPr lvl="0"/>
            <a:r>
              <a:rPr lang="en-US" altLang="zh-CN" sz="2800" dirty="0"/>
              <a:t>Design Elements</a:t>
            </a:r>
            <a:endParaRPr lang="zh-CN" altLang="zh-CN" sz="2800" dirty="0"/>
          </a:p>
        </p:txBody>
      </p:sp>
      <p:pic>
        <p:nvPicPr>
          <p:cNvPr id="5" name="图片 4">
            <a:extLst>
              <a:ext uri="{FF2B5EF4-FFF2-40B4-BE49-F238E27FC236}">
                <a16:creationId xmlns:a16="http://schemas.microsoft.com/office/drawing/2014/main" xmlns="" id="{C912A20D-9A7B-4388-B477-9546CC58CA61}"/>
              </a:ext>
            </a:extLst>
          </p:cNvPr>
          <p:cNvPicPr/>
          <p:nvPr/>
        </p:nvPicPr>
        <p:blipFill>
          <a:blip r:embed="rId2"/>
          <a:stretch>
            <a:fillRect/>
          </a:stretch>
        </p:blipFill>
        <p:spPr>
          <a:xfrm>
            <a:off x="330027" y="1344168"/>
            <a:ext cx="4049728" cy="3097646"/>
          </a:xfrm>
          <a:prstGeom prst="rect">
            <a:avLst/>
          </a:prstGeom>
          <a:ln>
            <a:noFill/>
          </a:ln>
          <a:effectLst>
            <a:outerShdw blurRad="190500" algn="tl" rotWithShape="0">
              <a:srgbClr val="000000">
                <a:alpha val="70000"/>
              </a:srgbClr>
            </a:outerShdw>
          </a:effectLst>
        </p:spPr>
      </p:pic>
      <p:pic>
        <p:nvPicPr>
          <p:cNvPr id="6" name="图片 5">
            <a:extLst>
              <a:ext uri="{FF2B5EF4-FFF2-40B4-BE49-F238E27FC236}">
                <a16:creationId xmlns:a16="http://schemas.microsoft.com/office/drawing/2014/main" xmlns="" id="{D5A7959C-F5AA-4141-B10B-10B215447535}"/>
              </a:ext>
            </a:extLst>
          </p:cNvPr>
          <p:cNvPicPr/>
          <p:nvPr/>
        </p:nvPicPr>
        <p:blipFill>
          <a:blip r:embed="rId3"/>
          <a:stretch>
            <a:fillRect/>
          </a:stretch>
        </p:blipFill>
        <p:spPr>
          <a:xfrm>
            <a:off x="6686600" y="1344168"/>
            <a:ext cx="2157208" cy="3097646"/>
          </a:xfrm>
          <a:prstGeom prst="rect">
            <a:avLst/>
          </a:prstGeom>
          <a:ln>
            <a:noFill/>
          </a:ln>
          <a:effectLst>
            <a:outerShdw blurRad="190500" algn="tl" rotWithShape="0">
              <a:srgbClr val="000000">
                <a:alpha val="70000"/>
              </a:srgbClr>
            </a:outerShdw>
          </a:effectLst>
        </p:spPr>
      </p:pic>
      <p:pic>
        <p:nvPicPr>
          <p:cNvPr id="7" name="图片 6">
            <a:extLst>
              <a:ext uri="{FF2B5EF4-FFF2-40B4-BE49-F238E27FC236}">
                <a16:creationId xmlns:a16="http://schemas.microsoft.com/office/drawing/2014/main" xmlns="" id="{0E51232B-23B7-447F-AA0F-9B92BB1E98D0}"/>
              </a:ext>
            </a:extLst>
          </p:cNvPr>
          <p:cNvPicPr/>
          <p:nvPr/>
        </p:nvPicPr>
        <p:blipFill>
          <a:blip r:embed="rId4"/>
          <a:stretch>
            <a:fillRect/>
          </a:stretch>
        </p:blipFill>
        <p:spPr>
          <a:xfrm>
            <a:off x="9225452" y="1344168"/>
            <a:ext cx="2636521" cy="2522915"/>
          </a:xfrm>
          <a:prstGeom prst="rect">
            <a:avLst/>
          </a:prstGeom>
          <a:ln>
            <a:noFill/>
          </a:ln>
          <a:effectLst>
            <a:outerShdw blurRad="190500" algn="tl" rotWithShape="0">
              <a:srgbClr val="000000">
                <a:alpha val="70000"/>
              </a:srgbClr>
            </a:outerShdw>
          </a:effectLst>
        </p:spPr>
      </p:pic>
      <p:pic>
        <p:nvPicPr>
          <p:cNvPr id="8" name="图片 7">
            <a:extLst>
              <a:ext uri="{FF2B5EF4-FFF2-40B4-BE49-F238E27FC236}">
                <a16:creationId xmlns:a16="http://schemas.microsoft.com/office/drawing/2014/main" xmlns="" id="{D5891137-219B-4989-B37D-8C144550DE99}"/>
              </a:ext>
            </a:extLst>
          </p:cNvPr>
          <p:cNvPicPr/>
          <p:nvPr/>
        </p:nvPicPr>
        <p:blipFill>
          <a:blip r:embed="rId5"/>
          <a:stretch>
            <a:fillRect/>
          </a:stretch>
        </p:blipFill>
        <p:spPr>
          <a:xfrm>
            <a:off x="9225453" y="4232940"/>
            <a:ext cx="2636520" cy="2522915"/>
          </a:xfrm>
          <a:prstGeom prst="rect">
            <a:avLst/>
          </a:prstGeom>
          <a:ln>
            <a:noFill/>
          </a:ln>
          <a:effectLst>
            <a:outerShdw blurRad="190500" algn="tl" rotWithShape="0">
              <a:srgbClr val="000000">
                <a:alpha val="70000"/>
              </a:srgbClr>
            </a:outerShdw>
          </a:effectLst>
        </p:spPr>
      </p:pic>
      <p:pic>
        <p:nvPicPr>
          <p:cNvPr id="9" name="图片 8">
            <a:extLst>
              <a:ext uri="{FF2B5EF4-FFF2-40B4-BE49-F238E27FC236}">
                <a16:creationId xmlns:a16="http://schemas.microsoft.com/office/drawing/2014/main" xmlns="" id="{26DF8067-F434-4618-A520-43F8895D33A5}"/>
              </a:ext>
            </a:extLst>
          </p:cNvPr>
          <p:cNvPicPr/>
          <p:nvPr/>
        </p:nvPicPr>
        <p:blipFill>
          <a:blip r:embed="rId6"/>
          <a:stretch>
            <a:fillRect/>
          </a:stretch>
        </p:blipFill>
        <p:spPr>
          <a:xfrm>
            <a:off x="4559754" y="1344168"/>
            <a:ext cx="1745202" cy="3097646"/>
          </a:xfrm>
          <a:prstGeom prst="rect">
            <a:avLst/>
          </a:prstGeom>
          <a:ln>
            <a:noFill/>
          </a:ln>
          <a:effectLst>
            <a:outerShdw blurRad="190500" algn="tl" rotWithShape="0">
              <a:srgbClr val="000000">
                <a:alpha val="70000"/>
              </a:srgbClr>
            </a:outerShdw>
          </a:effectLst>
        </p:spPr>
      </p:pic>
      <p:pic>
        <p:nvPicPr>
          <p:cNvPr id="10" name="图片 9">
            <a:extLst>
              <a:ext uri="{FF2B5EF4-FFF2-40B4-BE49-F238E27FC236}">
                <a16:creationId xmlns:a16="http://schemas.microsoft.com/office/drawing/2014/main" xmlns="" id="{76E5F208-4C73-4F6E-876C-02FED8C8CDB3}"/>
              </a:ext>
            </a:extLst>
          </p:cNvPr>
          <p:cNvPicPr/>
          <p:nvPr/>
        </p:nvPicPr>
        <p:blipFill>
          <a:blip r:embed="rId7"/>
          <a:stretch>
            <a:fillRect/>
          </a:stretch>
        </p:blipFill>
        <p:spPr>
          <a:xfrm>
            <a:off x="5432355" y="4616768"/>
            <a:ext cx="2157208" cy="2117358"/>
          </a:xfrm>
          <a:prstGeom prst="rect">
            <a:avLst/>
          </a:prstGeom>
          <a:ln>
            <a:noFill/>
          </a:ln>
          <a:effectLst>
            <a:outerShdw blurRad="190500" algn="tl" rotWithShape="0">
              <a:srgbClr val="000000">
                <a:alpha val="70000"/>
              </a:srgbClr>
            </a:outerShdw>
          </a:effectLst>
        </p:spPr>
      </p:pic>
      <p:pic>
        <p:nvPicPr>
          <p:cNvPr id="12" name="图片 11">
            <a:extLst>
              <a:ext uri="{FF2B5EF4-FFF2-40B4-BE49-F238E27FC236}">
                <a16:creationId xmlns:a16="http://schemas.microsoft.com/office/drawing/2014/main" xmlns="" id="{87A2BB89-0D7C-402A-8B7C-3E43882EC3FF}"/>
              </a:ext>
            </a:extLst>
          </p:cNvPr>
          <p:cNvPicPr/>
          <p:nvPr/>
        </p:nvPicPr>
        <p:blipFill>
          <a:blip r:embed="rId8"/>
          <a:stretch>
            <a:fillRect/>
          </a:stretch>
        </p:blipFill>
        <p:spPr>
          <a:xfrm>
            <a:off x="657851" y="4764761"/>
            <a:ext cx="3394079" cy="186482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50245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2"/>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1CE084EF-C930-4E8E-98F6-AE707F45FD6E}"/>
              </a:ext>
            </a:extLst>
          </p:cNvPr>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6</a:t>
            </a:r>
            <a:endParaRPr lang="zh-CN" altLang="en-US" sz="6000" dirty="0">
              <a:solidFill>
                <a:schemeClr val="tx1"/>
              </a:solidFill>
              <a:latin typeface="+mn-lt"/>
            </a:endParaRPr>
          </a:p>
        </p:txBody>
      </p:sp>
      <p:cxnSp>
        <p:nvCxnSpPr>
          <p:cNvPr id="3" name="直接连接符 2">
            <a:extLst>
              <a:ext uri="{FF2B5EF4-FFF2-40B4-BE49-F238E27FC236}">
                <a16:creationId xmlns:a16="http://schemas.microsoft.com/office/drawing/2014/main" xmlns="" id="{4C5A2EF3-039F-45EB-8FA5-680E68A53414}"/>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Box 1">
            <a:extLst>
              <a:ext uri="{FF2B5EF4-FFF2-40B4-BE49-F238E27FC236}">
                <a16:creationId xmlns:a16="http://schemas.microsoft.com/office/drawing/2014/main" xmlns="" id="{D2DF4534-567C-4552-B471-C6BEEE21D29E}"/>
              </a:ext>
            </a:extLst>
          </p:cNvPr>
          <p:cNvSpPr txBox="1"/>
          <p:nvPr/>
        </p:nvSpPr>
        <p:spPr>
          <a:xfrm>
            <a:off x="1530221" y="386060"/>
            <a:ext cx="6130212" cy="523220"/>
          </a:xfrm>
          <a:prstGeom prst="rect">
            <a:avLst/>
          </a:prstGeom>
          <a:noFill/>
        </p:spPr>
        <p:txBody>
          <a:bodyPr wrap="square" rtlCol="0">
            <a:spAutoFit/>
          </a:bodyPr>
          <a:lstStyle/>
          <a:p>
            <a:r>
              <a:rPr lang="en-US" altLang="zh-CN" sz="2800" dirty="0"/>
              <a:t>Partial Prototype Display</a:t>
            </a:r>
            <a:endParaRPr lang="zh-CN" altLang="en-US" sz="2800" dirty="0"/>
          </a:p>
        </p:txBody>
      </p:sp>
      <p:pic>
        <p:nvPicPr>
          <p:cNvPr id="10" name="图片 9">
            <a:extLst>
              <a:ext uri="{FF2B5EF4-FFF2-40B4-BE49-F238E27FC236}">
                <a16:creationId xmlns:a16="http://schemas.microsoft.com/office/drawing/2014/main" xmlns="" id="{2B936FDB-138E-4588-8BB6-25245D6C6553}"/>
              </a:ext>
            </a:extLst>
          </p:cNvPr>
          <p:cNvPicPr/>
          <p:nvPr/>
        </p:nvPicPr>
        <p:blipFill>
          <a:blip r:embed="rId2"/>
          <a:stretch>
            <a:fillRect/>
          </a:stretch>
        </p:blipFill>
        <p:spPr>
          <a:xfrm>
            <a:off x="476486" y="1419583"/>
            <a:ext cx="3340139" cy="1701165"/>
          </a:xfrm>
          <a:prstGeom prst="rect">
            <a:avLst/>
          </a:prstGeom>
          <a:ln>
            <a:noFill/>
          </a:ln>
          <a:effectLst>
            <a:outerShdw blurRad="190500" algn="tl" rotWithShape="0">
              <a:srgbClr val="000000">
                <a:alpha val="70000"/>
              </a:srgbClr>
            </a:outerShdw>
          </a:effectLst>
        </p:spPr>
      </p:pic>
      <p:pic>
        <p:nvPicPr>
          <p:cNvPr id="11" name="图片 10">
            <a:extLst>
              <a:ext uri="{FF2B5EF4-FFF2-40B4-BE49-F238E27FC236}">
                <a16:creationId xmlns:a16="http://schemas.microsoft.com/office/drawing/2014/main" xmlns="" id="{76E6ACB3-F766-40CF-BAA2-04A86A71868B}"/>
              </a:ext>
            </a:extLst>
          </p:cNvPr>
          <p:cNvPicPr/>
          <p:nvPr/>
        </p:nvPicPr>
        <p:blipFill>
          <a:blip r:embed="rId3"/>
          <a:stretch>
            <a:fillRect/>
          </a:stretch>
        </p:blipFill>
        <p:spPr>
          <a:xfrm>
            <a:off x="456205" y="3234868"/>
            <a:ext cx="3360420" cy="1697355"/>
          </a:xfrm>
          <a:prstGeom prst="rect">
            <a:avLst/>
          </a:prstGeom>
          <a:ln>
            <a:noFill/>
          </a:ln>
          <a:effectLst>
            <a:outerShdw blurRad="190500" algn="tl" rotWithShape="0">
              <a:srgbClr val="000000">
                <a:alpha val="70000"/>
              </a:srgbClr>
            </a:outerShdw>
          </a:effectLst>
        </p:spPr>
      </p:pic>
      <p:pic>
        <p:nvPicPr>
          <p:cNvPr id="12" name="图片 11">
            <a:extLst>
              <a:ext uri="{FF2B5EF4-FFF2-40B4-BE49-F238E27FC236}">
                <a16:creationId xmlns:a16="http://schemas.microsoft.com/office/drawing/2014/main" xmlns="" id="{8E253EFB-1CF6-4404-B9EA-8CFA1D47C048}"/>
              </a:ext>
            </a:extLst>
          </p:cNvPr>
          <p:cNvPicPr/>
          <p:nvPr/>
        </p:nvPicPr>
        <p:blipFill>
          <a:blip r:embed="rId4"/>
          <a:stretch>
            <a:fillRect/>
          </a:stretch>
        </p:blipFill>
        <p:spPr>
          <a:xfrm>
            <a:off x="459342" y="5046343"/>
            <a:ext cx="3357283" cy="1697355"/>
          </a:xfrm>
          <a:prstGeom prst="rect">
            <a:avLst/>
          </a:prstGeom>
          <a:ln>
            <a:noFill/>
          </a:ln>
          <a:effectLst>
            <a:outerShdw blurRad="190500" algn="tl" rotWithShape="0">
              <a:srgbClr val="000000">
                <a:alpha val="70000"/>
              </a:srgbClr>
            </a:outerShdw>
          </a:effectLst>
        </p:spPr>
      </p:pic>
      <p:pic>
        <p:nvPicPr>
          <p:cNvPr id="13" name="图片 12">
            <a:extLst>
              <a:ext uri="{FF2B5EF4-FFF2-40B4-BE49-F238E27FC236}">
                <a16:creationId xmlns:a16="http://schemas.microsoft.com/office/drawing/2014/main" xmlns="" id="{89864098-3354-4C05-AC6D-8ECE4DE841A7}"/>
              </a:ext>
            </a:extLst>
          </p:cNvPr>
          <p:cNvPicPr/>
          <p:nvPr/>
        </p:nvPicPr>
        <p:blipFill>
          <a:blip r:embed="rId5"/>
          <a:stretch>
            <a:fillRect/>
          </a:stretch>
        </p:blipFill>
        <p:spPr>
          <a:xfrm>
            <a:off x="4354830" y="1023331"/>
            <a:ext cx="3482340" cy="168261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4" name="图片 13">
            <a:extLst>
              <a:ext uri="{FF2B5EF4-FFF2-40B4-BE49-F238E27FC236}">
                <a16:creationId xmlns:a16="http://schemas.microsoft.com/office/drawing/2014/main" xmlns="" id="{A8E55BA6-882D-4D6E-8AE1-E26C84CE3DD3}"/>
              </a:ext>
            </a:extLst>
          </p:cNvPr>
          <p:cNvPicPr/>
          <p:nvPr/>
        </p:nvPicPr>
        <p:blipFill>
          <a:blip r:embed="rId6"/>
          <a:stretch>
            <a:fillRect/>
          </a:stretch>
        </p:blipFill>
        <p:spPr>
          <a:xfrm>
            <a:off x="4404118" y="2978701"/>
            <a:ext cx="3461385" cy="174154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6" name="图片 15">
            <a:extLst>
              <a:ext uri="{FF2B5EF4-FFF2-40B4-BE49-F238E27FC236}">
                <a16:creationId xmlns:a16="http://schemas.microsoft.com/office/drawing/2014/main" xmlns="" id="{3EEA522D-32E5-4357-B34D-C6D9E1205ABA}"/>
              </a:ext>
            </a:extLst>
          </p:cNvPr>
          <p:cNvPicPr/>
          <p:nvPr/>
        </p:nvPicPr>
        <p:blipFill>
          <a:blip r:embed="rId7"/>
          <a:stretch>
            <a:fillRect/>
          </a:stretch>
        </p:blipFill>
        <p:spPr>
          <a:xfrm>
            <a:off x="4426741" y="4993004"/>
            <a:ext cx="3469005" cy="175069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7" name="图片 16">
            <a:extLst>
              <a:ext uri="{FF2B5EF4-FFF2-40B4-BE49-F238E27FC236}">
                <a16:creationId xmlns:a16="http://schemas.microsoft.com/office/drawing/2014/main" xmlns="" id="{7D15472A-5704-4A30-B159-00C9BD12CF8A}"/>
              </a:ext>
            </a:extLst>
          </p:cNvPr>
          <p:cNvPicPr/>
          <p:nvPr/>
        </p:nvPicPr>
        <p:blipFill>
          <a:blip r:embed="rId8"/>
          <a:stretch>
            <a:fillRect/>
          </a:stretch>
        </p:blipFill>
        <p:spPr>
          <a:xfrm>
            <a:off x="8747589" y="909280"/>
            <a:ext cx="2960370" cy="2264518"/>
          </a:xfrm>
          <a:prstGeom prst="rect">
            <a:avLst/>
          </a:prstGeom>
          <a:ln>
            <a:noFill/>
          </a:ln>
          <a:effectLst>
            <a:outerShdw blurRad="190500" algn="tl" rotWithShape="0">
              <a:srgbClr val="000000">
                <a:alpha val="70000"/>
              </a:srgbClr>
            </a:outerShdw>
          </a:effectLst>
        </p:spPr>
      </p:pic>
      <p:pic>
        <p:nvPicPr>
          <p:cNvPr id="18" name="图片 17">
            <a:extLst>
              <a:ext uri="{FF2B5EF4-FFF2-40B4-BE49-F238E27FC236}">
                <a16:creationId xmlns:a16="http://schemas.microsoft.com/office/drawing/2014/main" xmlns="" id="{D08A231B-EA26-4B89-ACF7-64D5B92DBDCD}"/>
              </a:ext>
            </a:extLst>
          </p:cNvPr>
          <p:cNvPicPr/>
          <p:nvPr/>
        </p:nvPicPr>
        <p:blipFill>
          <a:blip r:embed="rId9"/>
          <a:stretch>
            <a:fillRect/>
          </a:stretch>
        </p:blipFill>
        <p:spPr>
          <a:xfrm>
            <a:off x="8747589" y="3428999"/>
            <a:ext cx="2960370" cy="1564005"/>
          </a:xfrm>
          <a:prstGeom prst="rect">
            <a:avLst/>
          </a:prstGeom>
          <a:ln>
            <a:noFill/>
          </a:ln>
          <a:effectLst>
            <a:outerShdw blurRad="190500" algn="tl" rotWithShape="0">
              <a:srgbClr val="000000">
                <a:alpha val="70000"/>
              </a:srgbClr>
            </a:outerShdw>
          </a:effectLst>
        </p:spPr>
      </p:pic>
      <p:pic>
        <p:nvPicPr>
          <p:cNvPr id="19" name="图片 18">
            <a:extLst>
              <a:ext uri="{FF2B5EF4-FFF2-40B4-BE49-F238E27FC236}">
                <a16:creationId xmlns:a16="http://schemas.microsoft.com/office/drawing/2014/main" xmlns="" id="{4FEF8D34-3F2D-4BF2-BF45-C4A53A172A3D}"/>
              </a:ext>
            </a:extLst>
          </p:cNvPr>
          <p:cNvPicPr/>
          <p:nvPr/>
        </p:nvPicPr>
        <p:blipFill>
          <a:blip r:embed="rId10"/>
          <a:stretch>
            <a:fillRect/>
          </a:stretch>
        </p:blipFill>
        <p:spPr>
          <a:xfrm>
            <a:off x="8747592" y="5248205"/>
            <a:ext cx="2960367" cy="149549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26066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2"/>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725188" y="3198167"/>
            <a:ext cx="274434"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t>.</a:t>
            </a:r>
            <a:endParaRPr lang="zh-CN" altLang="en-US" dirty="0"/>
          </a:p>
        </p:txBody>
      </p:sp>
      <p:sp>
        <p:nvSpPr>
          <p:cNvPr id="4" name="文本框 3"/>
          <p:cNvSpPr txBox="1"/>
          <p:nvPr/>
        </p:nvSpPr>
        <p:spPr>
          <a:xfrm>
            <a:off x="3791860" y="3198167"/>
            <a:ext cx="274434"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t>.</a:t>
            </a:r>
            <a:endParaRPr lang="zh-CN" altLang="en-US" dirty="0"/>
          </a:p>
        </p:txBody>
      </p:sp>
      <p:sp>
        <p:nvSpPr>
          <p:cNvPr id="5" name="文本框 4"/>
          <p:cNvSpPr txBox="1"/>
          <p:nvPr/>
        </p:nvSpPr>
        <p:spPr>
          <a:xfrm>
            <a:off x="3870443" y="3198167"/>
            <a:ext cx="274434"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t>.</a:t>
            </a:r>
            <a:endParaRPr lang="zh-CN" altLang="en-US" dirty="0"/>
          </a:p>
        </p:txBody>
      </p:sp>
      <p:sp>
        <p:nvSpPr>
          <p:cNvPr id="6" name="椭圆 5"/>
          <p:cNvSpPr/>
          <p:nvPr/>
        </p:nvSpPr>
        <p:spPr>
          <a:xfrm>
            <a:off x="-153162" y="2188750"/>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284226" y="251488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95326" y="265141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10321" y="182203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19871" y="207920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81051" y="297526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08051" y="266728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38201" y="286413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53162" y="2188750"/>
            <a:ext cx="72000" cy="72000"/>
          </a:xfrm>
          <a:prstGeom prst="ellipse">
            <a:avLst/>
          </a:prstGeom>
          <a:solidFill>
            <a:schemeClr val="tx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446151" y="3133444"/>
            <a:ext cx="72000" cy="72000"/>
          </a:xfrm>
          <a:prstGeom prst="ellipse">
            <a:avLst/>
          </a:prstGeom>
          <a:solidFill>
            <a:schemeClr val="tx1"/>
          </a:solidFill>
          <a:ln>
            <a:noFill/>
          </a:ln>
          <a:effectLst>
            <a:glow rad="254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00101" y="181321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81759" y="1880625"/>
            <a:ext cx="144000" cy="144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530996" y="2653881"/>
            <a:ext cx="126000" cy="126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231045" y="3189574"/>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74689" y="2507742"/>
            <a:ext cx="43200" cy="43200"/>
          </a:xfrm>
          <a:prstGeom prst="ellipse">
            <a:avLst/>
          </a:prstGeom>
          <a:solidFill>
            <a:schemeClr val="tx1"/>
          </a:solidFill>
          <a:ln>
            <a:noFill/>
          </a:ln>
          <a:effectLst>
            <a:glow rad="127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285813" y="2999868"/>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0076325" y="2310130"/>
            <a:ext cx="72000" cy="72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0066499" y="1762190"/>
            <a:ext cx="50400" cy="50400"/>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0164016" y="2397968"/>
            <a:ext cx="108000" cy="108000"/>
          </a:xfrm>
          <a:prstGeom prst="ellipse">
            <a:avLst/>
          </a:prstGeom>
          <a:solidFill>
            <a:schemeClr val="tx1">
              <a:lumMod val="85000"/>
              <a:lumOff val="1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765637" y="2073923"/>
            <a:ext cx="180000" cy="180000"/>
          </a:xfrm>
          <a:prstGeom prst="ellipse">
            <a:avLst/>
          </a:prstGeom>
          <a:solidFill>
            <a:schemeClr val="tx1">
              <a:lumMod val="85000"/>
              <a:lumOff val="15000"/>
              <a:alpha val="9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9986735" y="2164703"/>
            <a:ext cx="144000" cy="144000"/>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10145355" y="3013789"/>
            <a:ext cx="108000" cy="108000"/>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10061380" y="4124131"/>
            <a:ext cx="72000" cy="72000"/>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11349005" y="4534678"/>
            <a:ext cx="72000" cy="72000"/>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2839865" y="1266190"/>
            <a:ext cx="162000" cy="162000"/>
          </a:xfrm>
          <a:prstGeom prst="ellipse">
            <a:avLst/>
          </a:prstGeom>
          <a:solidFill>
            <a:schemeClr val="tx1">
              <a:lumMod val="85000"/>
              <a:lumOff val="15000"/>
              <a:alpha val="79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2864368" y="1072087"/>
            <a:ext cx="180000" cy="180000"/>
          </a:xfrm>
          <a:prstGeom prst="ellipse">
            <a:avLst/>
          </a:prstGeom>
          <a:solidFill>
            <a:schemeClr val="tx1">
              <a:lumMod val="85000"/>
              <a:lumOff val="15000"/>
              <a:alpha val="27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2619633" y="930340"/>
            <a:ext cx="144000" cy="144000"/>
          </a:xfrm>
          <a:prstGeom prst="ellipse">
            <a:avLst/>
          </a:prstGeom>
          <a:solidFill>
            <a:schemeClr val="tx1">
              <a:lumMod val="85000"/>
              <a:lumOff val="15000"/>
              <a:alpha val="28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637462" y="3804870"/>
            <a:ext cx="126000" cy="126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a:off x="4695335" y="3152040"/>
            <a:ext cx="216000" cy="216000"/>
          </a:xfrm>
          <a:prstGeom prst="ellipse">
            <a:avLst/>
          </a:prstGeom>
          <a:solidFill>
            <a:schemeClr val="tx1">
              <a:lumMod val="85000"/>
              <a:lumOff val="15000"/>
              <a:alpha val="5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63248" y="643399"/>
            <a:ext cx="144000" cy="144000"/>
          </a:xfrm>
          <a:prstGeom prst="ellipse">
            <a:avLst/>
          </a:prstGeom>
          <a:solidFill>
            <a:schemeClr val="tx1">
              <a:lumMod val="85000"/>
              <a:lumOff val="15000"/>
              <a:alpha val="4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2266173" y="501781"/>
            <a:ext cx="108000" cy="108000"/>
          </a:xfrm>
          <a:prstGeom prst="ellipse">
            <a:avLst/>
          </a:prstGeom>
          <a:solidFill>
            <a:schemeClr val="tx1">
              <a:lumMod val="85000"/>
              <a:lumOff val="15000"/>
              <a:alpha val="66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3438719" y="4283841"/>
            <a:ext cx="108000" cy="108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a:off x="10229694" y="2044130"/>
            <a:ext cx="43200" cy="43200"/>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nvSpPr>
        <p:spPr>
          <a:xfrm>
            <a:off x="2210253" y="2998561"/>
            <a:ext cx="730250" cy="730250"/>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p:nvPr/>
        </p:nvSpPr>
        <p:spPr>
          <a:xfrm>
            <a:off x="221083" y="4851400"/>
            <a:ext cx="2006600" cy="2006600"/>
          </a:xfrm>
          <a:prstGeom prst="ellipse">
            <a:avLst/>
          </a:prstGeom>
          <a:solidFill>
            <a:schemeClr val="bg1">
              <a:lumMod val="65000"/>
              <a:alpha val="87000"/>
            </a:schemeClr>
          </a:soli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a:off x="9083675" y="224064"/>
            <a:ext cx="939800" cy="939800"/>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a:off x="10167906" y="4233636"/>
            <a:ext cx="939800" cy="939800"/>
          </a:xfrm>
          <a:prstGeom prst="ellipse">
            <a:avLst/>
          </a:prstGeom>
          <a:solidFill>
            <a:srgbClr val="999999"/>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a:off x="1186958" y="2041641"/>
            <a:ext cx="1107440" cy="1107440"/>
          </a:xfrm>
          <a:prstGeom prst="ellipse">
            <a:avLst/>
          </a:prstGeom>
          <a:solidFill>
            <a:schemeClr val="bg1">
              <a:lumMod val="65000"/>
              <a:alpha val="73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框 128" descr="e7d195523061f1c011414db08df74492ac20befa3fb15586EED641F7DA837B3633596E05B8AE62E50B5E5456BD3C648DCE2D234CC482E88EB223CB95B207F69907A09C8021443F850886F0462B4D95DAE7E52E05A390C4CE625F38A433E56E1506C378848893C4809CC188E12B64E27FF9994B107CB3C3C2C94CAA84DC1D73C7FCCF51DAA75E7A6B"/>
          <p:cNvSpPr txBox="1"/>
          <p:nvPr/>
        </p:nvSpPr>
        <p:spPr>
          <a:xfrm>
            <a:off x="2907466" y="2637414"/>
            <a:ext cx="6377067" cy="1569660"/>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sz="9600" dirty="0"/>
              <a:t>Thank You</a:t>
            </a:r>
            <a:endParaRPr lang="zh-CN" altLang="en-US" sz="9600" dirty="0"/>
          </a:p>
        </p:txBody>
      </p:sp>
      <p:sp>
        <p:nvSpPr>
          <p:cNvPr id="2" name="矩形 1">
            <a:extLst>
              <a:ext uri="{FF2B5EF4-FFF2-40B4-BE49-F238E27FC236}">
                <a16:creationId xmlns:a16="http://schemas.microsoft.com/office/drawing/2014/main" xmlns="" id="{4DE1A2F7-C422-4614-BEE4-71ECCD784DCA}"/>
              </a:ext>
            </a:extLst>
          </p:cNvPr>
          <p:cNvSpPr/>
          <p:nvPr/>
        </p:nvSpPr>
        <p:spPr>
          <a:xfrm>
            <a:off x="5874917" y="5839007"/>
            <a:ext cx="6096000" cy="892552"/>
          </a:xfrm>
          <a:prstGeom prst="rect">
            <a:avLst/>
          </a:prstGeom>
        </p:spPr>
        <p:txBody>
          <a:bodyPr>
            <a:spAutoFit/>
          </a:bodyPr>
          <a:lstStyle/>
          <a:p>
            <a:r>
              <a:rPr lang="en-US" altLang="zh-CN" sz="2000" b="1"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References </a:t>
            </a:r>
            <a:endParaRPr lang="zh-CN" altLang="zh-CN" sz="1100" kern="100"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buFont typeface="Wingdings" panose="05000000000000000000" pitchFamily="2" charset="2"/>
              <a:buChar char=""/>
            </a:pPr>
            <a:r>
              <a:rPr lang="en-US" altLang="zh-CN" sz="1600"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Kathy, Schwalbe. Information Technology Project Management 6th.</a:t>
            </a:r>
            <a:endParaRPr lang="zh-CN" altLang="zh-CN" sz="1100" kern="100" dirty="0">
              <a:latin typeface="Calibri" panose="020F0502020204030204" pitchFamily="34" charset="0"/>
              <a:ea typeface="Wingdings" panose="05000000000000000000" pitchFamily="2" charset="2"/>
              <a:cs typeface="Times New Roman" panose="02020603050405020304" pitchFamily="18" charset="0"/>
            </a:endParaRPr>
          </a:p>
          <a:p>
            <a:pPr marL="342900" lvl="0" indent="-342900">
              <a:buFont typeface="Wingdings" panose="05000000000000000000" pitchFamily="2" charset="2"/>
              <a:buChar char=""/>
            </a:pPr>
            <a:r>
              <a:rPr lang="en-US" altLang="zh-CN" sz="1600" kern="100" dirty="0">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rPr>
              <a:t>Robert Hughes et </a:t>
            </a:r>
            <a:r>
              <a:rPr lang="en-US" altLang="zh-CN" sz="1600" kern="100" dirty="0" err="1">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rPr>
              <a:t>al.Software</a:t>
            </a:r>
            <a:r>
              <a:rPr lang="en-US" altLang="zh-CN" sz="1600" kern="100" dirty="0">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rPr>
              <a:t> Project Management.5thEdition.2009</a:t>
            </a:r>
            <a:endParaRPr lang="zh-CN" altLang="zh-CN" sz="1100" kern="100" dirty="0">
              <a:latin typeface="Calibri" panose="020F0502020204030204" pitchFamily="34" charset="0"/>
              <a:ea typeface="Wingdings" panose="05000000000000000000" pitchFamily="2" charset="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
                                        <p:tgtEl>
                                          <p:spTgt spid="3"/>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
                                        <p:tgtEl>
                                          <p:spTgt spid="4"/>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
                                        <p:tgtEl>
                                          <p:spTgt spid="5"/>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0" presetClass="path" presetSubtype="0" accel="50000" fill="hold" grpId="1" nodeType="withEffect">
                                  <p:stCondLst>
                                    <p:cond delay="200"/>
                                  </p:stCondLst>
                                  <p:childTnLst>
                                    <p:animMotion origin="layout" path="M 4.16667E-6 -0.00046 C 0.11901 -0.01157 0.19635 -0.03495 0.2651 -0.07917 C 0.33359 -0.12338 0.36015 -0.15532 0.41106 -0.1669 C 0.46198 -0.1787 0.5138 -0.14005 0.56796 -0.12523 C 0.62239 -0.11065 0.71106 -0.13472 0.74218 -0.1544 " pathEditMode="relative" rAng="0" ptsTypes="AAAAA">
                                      <p:cBhvr>
                                        <p:cTn id="18" dur="2000" fill="hold"/>
                                        <p:tgtEl>
                                          <p:spTgt spid="5"/>
                                        </p:tgtEl>
                                        <p:attrNameLst>
                                          <p:attrName>ppt_x</p:attrName>
                                          <p:attrName>ppt_y</p:attrName>
                                        </p:attrNameLst>
                                      </p:cBhvr>
                                      <p:rCtr x="37109" y="-8426"/>
                                    </p:animMotion>
                                  </p:childTnLst>
                                </p:cTn>
                              </p:par>
                              <p:par>
                                <p:cTn id="19" presetID="0" presetClass="path" presetSubtype="0" accel="50000" fill="hold" grpId="0" nodeType="withEffect">
                                  <p:stCondLst>
                                    <p:cond delay="100"/>
                                  </p:stCondLst>
                                  <p:childTnLst>
                                    <p:animMotion origin="layout" path="M -2.91667E-6 -2.22222E-6 C 0.18282 0.00255 0.1961 0.29954 0.29584 0.29074 C 0.39545 0.28195 0.51576 0.0831 0.60339 0.06459 C 0.69089 0.04584 0.75847 0.17408 0.82097 0.17824 C 0.8836 0.18264 0.93672 0.10533 0.97917 0.09005 C 1.02201 0.07408 1.05065 0.09028 1.07982 0.10579 " pathEditMode="relative" rAng="0" ptsTypes="AAAAAA">
                                      <p:cBhvr>
                                        <p:cTn id="20" dur="2000" fill="hold"/>
                                        <p:tgtEl>
                                          <p:spTgt spid="6"/>
                                        </p:tgtEl>
                                        <p:attrNameLst>
                                          <p:attrName>ppt_x</p:attrName>
                                          <p:attrName>ppt_y</p:attrName>
                                        </p:attrNameLst>
                                      </p:cBhvr>
                                      <p:rCtr x="53984" y="14537"/>
                                    </p:animMotion>
                                  </p:childTnLst>
                                </p:cTn>
                              </p:par>
                              <p:par>
                                <p:cTn id="21" presetID="0" presetClass="path" presetSubtype="0" accel="50000" fill="hold" grpId="0" nodeType="withEffect">
                                  <p:stCondLst>
                                    <p:cond delay="100"/>
                                  </p:stCondLst>
                                  <p:childTnLst>
                                    <p:animMotion origin="layout" path="M 4.375E-6 4.07407E-6 C 0.08945 -0.02292 0.21015 -0.075 0.30989 -0.05232 C 0.40911 -0.02963 0.50976 0.12083 0.59648 0.13541 C 0.68307 0.15 0.76419 0.03703 0.82955 0.03541 C 0.89505 0.03356 0.94713 0.14051 0.98971 0.12523 C 1.03216 0.10926 1.0513 0.09884 1.08059 0.08634 " pathEditMode="relative" rAng="0" ptsTypes="AAAAAA">
                                      <p:cBhvr>
                                        <p:cTn id="22" dur="1850" fill="hold"/>
                                        <p:tgtEl>
                                          <p:spTgt spid="7"/>
                                        </p:tgtEl>
                                        <p:attrNameLst>
                                          <p:attrName>ppt_x</p:attrName>
                                          <p:attrName>ppt_y</p:attrName>
                                        </p:attrNameLst>
                                      </p:cBhvr>
                                      <p:rCtr x="54023" y="3912"/>
                                    </p:animMotion>
                                  </p:childTnLst>
                                </p:cTn>
                              </p:par>
                              <p:par>
                                <p:cTn id="23" presetID="0" presetClass="path" presetSubtype="0" accel="50000" fill="hold" grpId="0" nodeType="withEffect">
                                  <p:stCondLst>
                                    <p:cond delay="100"/>
                                  </p:stCondLst>
                                  <p:childTnLst>
                                    <p:animMotion origin="layout" path="M 2.70833E-6 -0.00092 C 0.11536 0.02361 0.19036 -0.15717 0.28515 -0.15046 C 0.37903 -0.14352 0.4789 0.01875 0.56562 0.04051 C 0.65208 0.06204 0.73489 -0.0243 0.80416 -0.02106 C 0.87343 -0.01759 0.93867 0.07616 0.98125 0.06088 C 1.0237 0.04491 1.05495 0.02662 1.07903 -0.00185 " pathEditMode="relative" rAng="0" ptsTypes="AAAAAA">
                                      <p:cBhvr>
                                        <p:cTn id="24" dur="2200" fill="hold"/>
                                        <p:tgtEl>
                                          <p:spTgt spid="8"/>
                                        </p:tgtEl>
                                        <p:attrNameLst>
                                          <p:attrName>ppt_x</p:attrName>
                                          <p:attrName>ppt_y</p:attrName>
                                        </p:attrNameLst>
                                      </p:cBhvr>
                                      <p:rCtr x="53945" y="-4329"/>
                                    </p:animMotion>
                                  </p:childTnLst>
                                </p:cTn>
                              </p:par>
                              <p:par>
                                <p:cTn id="25" presetID="0" presetClass="path" presetSubtype="0" accel="50000" fill="hold" grpId="0" nodeType="withEffect">
                                  <p:stCondLst>
                                    <p:cond delay="100"/>
                                  </p:stCondLst>
                                  <p:childTnLst>
                                    <p:animMotion origin="layout" path="M 4.58333E-6 0 C 0.21419 0.01574 0.20625 0.15463 0.29622 0.16481 C 0.38606 0.175 0.4496 0.06065 0.53893 0.06065 C 0.62786 0.06088 0.7539 0.15556 0.83046 0.16528 C 0.90716 0.17477 0.95872 0.11944 0.99882 0.11806 C 1.03867 0.1169 1.08085 0.11435 1.10872 0.13403 " pathEditMode="relative" rAng="0" ptsTypes="AAAAAA">
                                      <p:cBhvr>
                                        <p:cTn id="26" dur="2100" fill="hold"/>
                                        <p:tgtEl>
                                          <p:spTgt spid="9"/>
                                        </p:tgtEl>
                                        <p:attrNameLst>
                                          <p:attrName>ppt_x</p:attrName>
                                          <p:attrName>ppt_y</p:attrName>
                                        </p:attrNameLst>
                                      </p:cBhvr>
                                      <p:rCtr x="55430" y="8310"/>
                                    </p:animMotion>
                                  </p:childTnLst>
                                </p:cTn>
                              </p:par>
                              <p:par>
                                <p:cTn id="27" presetID="0" presetClass="path" presetSubtype="0" accel="50000" fill="hold" grpId="0" nodeType="withEffect">
                                  <p:stCondLst>
                                    <p:cond delay="100"/>
                                  </p:stCondLst>
                                  <p:childTnLst>
                                    <p:animMotion origin="layout" path="M 2.08333E-6 0 C 0.20586 0.08495 0.26133 0.28264 0.34857 0.28287 C 0.43568 0.28287 0.51575 0.21551 0.55612 0.17731 C 0.59648 0.13889 0.64648 0.08519 0.70755 0.08611 C 0.76823 0.08704 0.88099 0.18449 0.92122 0.18287 C 0.96081 0.18171 1.07357 0.17824 1.10872 0.13102 " pathEditMode="relative" rAng="0" ptsTypes="AAAAAA">
                                      <p:cBhvr>
                                        <p:cTn id="28" dur="1900" fill="hold"/>
                                        <p:tgtEl>
                                          <p:spTgt spid="10"/>
                                        </p:tgtEl>
                                        <p:attrNameLst>
                                          <p:attrName>ppt_x</p:attrName>
                                          <p:attrName>ppt_y</p:attrName>
                                        </p:attrNameLst>
                                      </p:cBhvr>
                                      <p:rCtr x="55430" y="14144"/>
                                    </p:animMotion>
                                  </p:childTnLst>
                                </p:cTn>
                              </p:par>
                              <p:par>
                                <p:cTn id="29" presetID="0" presetClass="path" presetSubtype="0" accel="50000" fill="hold" grpId="0" nodeType="withEffect">
                                  <p:stCondLst>
                                    <p:cond delay="100"/>
                                  </p:stCondLst>
                                  <p:childTnLst>
                                    <p:animMotion origin="layout" path="M 3.95833E-6 4.44444E-6 C 0.10208 -0.04908 0.21653 -0.11968 0.30768 -0.10232 C 0.39908 -0.0845 0.46875 0.08726 0.54713 0.10532 C 0.62565 0.12314 0.70755 0.00439 0.77799 0.00532 C 0.8483 0.00648 0.92682 0.12685 0.96953 0.11157 C 1.01185 0.0956 1.06171 0.07199 1.08606 0.04351 " pathEditMode="relative" rAng="0" ptsTypes="AAAAAA">
                                      <p:cBhvr>
                                        <p:cTn id="30" dur="2000" fill="hold"/>
                                        <p:tgtEl>
                                          <p:spTgt spid="11"/>
                                        </p:tgtEl>
                                        <p:attrNameLst>
                                          <p:attrName>ppt_x</p:attrName>
                                          <p:attrName>ppt_y</p:attrName>
                                        </p:attrNameLst>
                                      </p:cBhvr>
                                      <p:rCtr x="54297" y="370"/>
                                    </p:animMotion>
                                  </p:childTnLst>
                                </p:cTn>
                              </p:par>
                              <p:par>
                                <p:cTn id="31" presetID="0" presetClass="path" presetSubtype="0" accel="50000" fill="hold" grpId="0" nodeType="withEffect">
                                  <p:stCondLst>
                                    <p:cond delay="100"/>
                                  </p:stCondLst>
                                  <p:childTnLst>
                                    <p:animMotion origin="layout" path="M 6.25E-7 -0.00093 C 0.08945 -0.02361 0.23542 0.26597 0.33333 0.26921 C 0.43125 0.27268 0.52266 0.02616 0.5875 0.01921 C 0.65234 0.01227 0.71289 0.13495 0.77943 0.14398 C 0.84557 0.15324 0.94323 0.08958 0.98581 0.0743 C 1.02825 0.05833 1.0513 0.09791 1.0806 0.08541 " pathEditMode="relative" rAng="0" ptsTypes="AAAAAA">
                                      <p:cBhvr>
                                        <p:cTn id="32" dur="1800" fill="hold"/>
                                        <p:tgtEl>
                                          <p:spTgt spid="12"/>
                                        </p:tgtEl>
                                        <p:attrNameLst>
                                          <p:attrName>ppt_x</p:attrName>
                                          <p:attrName>ppt_y</p:attrName>
                                        </p:attrNameLst>
                                      </p:cBhvr>
                                      <p:rCtr x="54023" y="13426"/>
                                    </p:animMotion>
                                  </p:childTnLst>
                                </p:cTn>
                              </p:par>
                              <p:par>
                                <p:cTn id="33" presetID="0" presetClass="path" presetSubtype="0" accel="50000" fill="hold" grpId="0" nodeType="withEffect">
                                  <p:stCondLst>
                                    <p:cond delay="100"/>
                                  </p:stCondLst>
                                  <p:childTnLst>
                                    <p:animMotion origin="layout" path="M 1.45833E-6 -0.00092 C 0.11523 0.02361 0.20664 -0.0368 0.30169 -0.03009 C 0.39557 -0.02315 0.47864 0.03565 0.56562 0.04028 C 0.65247 0.04491 0.7539 -0.00555 0.82318 -0.00231 C 0.89258 0.00116 0.93854 0.07593 0.98125 0.06065 C 1.02357 0.04468 1.05495 0.02639 1.07904 -0.00185 " pathEditMode="relative" rAng="0" ptsTypes="AAAAAA">
                                      <p:cBhvr>
                                        <p:cTn id="34" dur="2000" fill="hold"/>
                                        <p:tgtEl>
                                          <p:spTgt spid="13"/>
                                        </p:tgtEl>
                                        <p:attrNameLst>
                                          <p:attrName>ppt_x</p:attrName>
                                          <p:attrName>ppt_y</p:attrName>
                                        </p:attrNameLst>
                                      </p:cBhvr>
                                      <p:rCtr x="53945" y="1667"/>
                                    </p:animMotion>
                                  </p:childTnLst>
                                </p:cTn>
                              </p:par>
                              <p:par>
                                <p:cTn id="35" presetID="35" presetClass="path" presetSubtype="0" accel="50000" fill="hold" grpId="1" nodeType="withEffect">
                                  <p:stCondLst>
                                    <p:cond delay="450"/>
                                  </p:stCondLst>
                                  <p:childTnLst>
                                    <p:animMotion origin="layout" path="M 3.125E-6 0 L -0.33399 0 " pathEditMode="relative" rAng="0" ptsTypes="AA">
                                      <p:cBhvr>
                                        <p:cTn id="36" dur="1250" fill="hold"/>
                                        <p:tgtEl>
                                          <p:spTgt spid="3"/>
                                        </p:tgtEl>
                                        <p:attrNameLst>
                                          <p:attrName>ppt_x</p:attrName>
                                          <p:attrName>ppt_y</p:attrName>
                                        </p:attrNameLst>
                                      </p:cBhvr>
                                      <p:rCtr x="-16706" y="0"/>
                                    </p:animMotion>
                                  </p:childTnLst>
                                </p:cTn>
                              </p:par>
                              <p:par>
                                <p:cTn id="37" presetID="35" presetClass="path" presetSubtype="0" accel="50000" fill="hold" grpId="1" nodeType="withEffect">
                                  <p:stCondLst>
                                    <p:cond delay="450"/>
                                  </p:stCondLst>
                                  <p:childTnLst>
                                    <p:animMotion origin="layout" path="M 4.375E-6 0 L -0.3306 0 " pathEditMode="relative" rAng="0" ptsTypes="AA">
                                      <p:cBhvr>
                                        <p:cTn id="38" dur="1500" fill="hold"/>
                                        <p:tgtEl>
                                          <p:spTgt spid="4"/>
                                        </p:tgtEl>
                                        <p:attrNameLst>
                                          <p:attrName>ppt_x</p:attrName>
                                          <p:attrName>ppt_y</p:attrName>
                                        </p:attrNameLst>
                                      </p:cBhvr>
                                      <p:rCtr x="-16536" y="0"/>
                                    </p:animMotion>
                                  </p:childTnLst>
                                </p:cTn>
                              </p:par>
                              <p:par>
                                <p:cTn id="39" presetID="0" presetClass="path" presetSubtype="0" fill="hold" grpId="0" nodeType="withEffect">
                                  <p:stCondLst>
                                    <p:cond delay="700"/>
                                  </p:stCondLst>
                                  <p:childTnLst>
                                    <p:animMotion origin="layout" path="M -4.79167E-6 4.44444E-6 C 0.20964 0.00347 0.22487 0.41944 0.33933 0.40717 C 0.45352 0.39467 0.59154 0.1162 0.69206 0.09027 C 0.79245 0.06412 0.86993 0.24375 0.94167 0.24953 C 1.01355 0.25555 1.07448 0.14745 1.12318 0.12592 C 1.17227 0.1037 1.20521 0.12638 1.23868 0.14814 " pathEditMode="relative" rAng="0" ptsTypes="AAAAAA">
                                      <p:cBhvr>
                                        <p:cTn id="40" dur="1449" fill="hold"/>
                                        <p:tgtEl>
                                          <p:spTgt spid="14"/>
                                        </p:tgtEl>
                                        <p:attrNameLst>
                                          <p:attrName>ppt_x</p:attrName>
                                          <p:attrName>ppt_y</p:attrName>
                                        </p:attrNameLst>
                                      </p:cBhvr>
                                      <p:rCtr x="61927" y="20370"/>
                                    </p:animMotion>
                                  </p:childTnLst>
                                </p:cTn>
                              </p:par>
                              <p:par>
                                <p:cTn id="41" presetID="0" presetClass="path" presetSubtype="0" fill="hold" grpId="0" nodeType="withEffect">
                                  <p:stCondLst>
                                    <p:cond delay="950"/>
                                  </p:stCondLst>
                                  <p:childTnLst>
                                    <p:animMotion origin="layout" path="M 3.75E-6 3.7037E-6 C 0.09843 -0.04144 0.23138 -0.13542 0.34114 -0.09445 C 0.45039 -0.05348 0.56119 0.21828 0.65677 0.24444 C 0.75208 0.27083 0.8414 0.06689 0.91341 0.06389 C 0.98541 0.06064 1.04283 0.2537 1.08971 0.22615 C 1.13645 0.19722 1.15755 0.17847 1.18984 0.15601 " pathEditMode="relative" rAng="0" ptsTypes="AAAAAA">
                                      <p:cBhvr>
                                        <p:cTn id="42" dur="1122" fill="hold"/>
                                        <p:tgtEl>
                                          <p:spTgt spid="15"/>
                                        </p:tgtEl>
                                        <p:attrNameLst>
                                          <p:attrName>ppt_x</p:attrName>
                                          <p:attrName>ppt_y</p:attrName>
                                        </p:attrNameLst>
                                      </p:cBhvr>
                                      <p:rCtr x="59492" y="7106"/>
                                    </p:animMotion>
                                  </p:childTnLst>
                                </p:cTn>
                              </p:par>
                              <p:par>
                                <p:cTn id="43" presetID="0" presetClass="path" presetSubtype="0" fill="hold" grpId="0" nodeType="withEffect">
                                  <p:stCondLst>
                                    <p:cond delay="838"/>
                                  </p:stCondLst>
                                  <p:childTnLst>
                                    <p:animMotion origin="layout" path="M -3.54167E-6 -0.00023 C 0.11524 0.02384 0.20092 -0.20486 0.30287 -0.18148 C 0.4043 -0.1581 0.52266 0.11806 0.61094 0.13982 C 0.69909 0.16181 0.77227 -0.01967 0.83217 -0.05023 C 0.89258 -0.08102 0.93946 -0.0588 0.97188 -0.04444 C 1.00417 -0.03009 1.05495 0.02685 1.07904 -0.00139 " pathEditMode="relative" rAng="0" ptsTypes="AAAAAA">
                                      <p:cBhvr>
                                        <p:cTn id="44" dur="1480" fill="hold"/>
                                        <p:tgtEl>
                                          <p:spTgt spid="16"/>
                                        </p:tgtEl>
                                        <p:attrNameLst>
                                          <p:attrName>ppt_x</p:attrName>
                                          <p:attrName>ppt_y</p:attrName>
                                        </p:attrNameLst>
                                      </p:cBhvr>
                                      <p:rCtr x="53945" y="-2060"/>
                                    </p:animMotion>
                                  </p:childTnLst>
                                </p:cTn>
                              </p:par>
                              <p:par>
                                <p:cTn id="45" presetID="0" presetClass="path" presetSubtype="0" fill="hold" grpId="0" nodeType="withEffect">
                                  <p:stCondLst>
                                    <p:cond delay="1138"/>
                                  </p:stCondLst>
                                  <p:childTnLst>
                                    <p:animMotion origin="layout" path="M -2.5E-6 0.00093 C 0.25404 0.02246 0.25977 0.32454 0.38373 0.32408 C 0.50782 0.32338 0.63789 -0.00833 0.74375 -0.00185 C 0.84935 0.00463 0.93412 0.34468 1.01836 0.36273 C 1.10235 0.38056 1.20078 0.10764 1.24844 0.10556 C 1.29545 0.10394 1.28203 0.16644 1.31511 0.19468 " pathEditMode="relative" rAng="0" ptsTypes="AAAAAA">
                                      <p:cBhvr>
                                        <p:cTn id="46" dur="1246" fill="hold"/>
                                        <p:tgtEl>
                                          <p:spTgt spid="17"/>
                                        </p:tgtEl>
                                        <p:attrNameLst>
                                          <p:attrName>ppt_x</p:attrName>
                                          <p:attrName>ppt_y</p:attrName>
                                        </p:attrNameLst>
                                      </p:cBhvr>
                                      <p:rCtr x="65755" y="17963"/>
                                    </p:animMotion>
                                  </p:childTnLst>
                                </p:cTn>
                              </p:par>
                              <p:par>
                                <p:cTn id="47" presetID="0" presetClass="path" presetSubtype="0" fill="hold" grpId="0" nodeType="withEffect">
                                  <p:stCondLst>
                                    <p:cond delay="988"/>
                                  </p:stCondLst>
                                  <p:childTnLst>
                                    <p:animMotion origin="layout" path="M 1.25E-6 -4.81481E-6 C 0.22708 0.11783 0.28841 0.39237 0.38463 0.39283 C 0.48073 0.39283 0.56914 0.29908 0.61367 0.24607 C 0.65833 0.19283 0.71341 0.11829 0.78086 0.11945 C 0.84779 0.12084 0.97226 0.25602 1.01667 0.25394 C 1.06042 0.25232 1.18489 0.24746 1.2237 0.18195 " pathEditMode="relative" rAng="0" ptsTypes="AAAAAA">
                                      <p:cBhvr>
                                        <p:cTn id="48" dur="1310" fill="hold"/>
                                        <p:tgtEl>
                                          <p:spTgt spid="18"/>
                                        </p:tgtEl>
                                        <p:attrNameLst>
                                          <p:attrName>ppt_x</p:attrName>
                                          <p:attrName>ppt_y</p:attrName>
                                        </p:attrNameLst>
                                      </p:cBhvr>
                                      <p:rCtr x="61185" y="19630"/>
                                    </p:animMotion>
                                  </p:childTnLst>
                                </p:cTn>
                              </p:par>
                              <p:par>
                                <p:cTn id="49" presetID="0" presetClass="path" presetSubtype="0" fill="hold" grpId="0" nodeType="withEffect">
                                  <p:stCondLst>
                                    <p:cond delay="1063"/>
                                  </p:stCondLst>
                                  <p:childTnLst>
                                    <p:animMotion origin="layout" path="M -2.5E-6 0.06458 C 0.11237 -0.01482 0.23841 -0.12871 0.3388 -0.1007 C 0.43959 -0.072 0.51628 0.20555 0.60261 0.23472 C 0.68907 0.26342 0.7793 0.07175 0.8569 0.07314 C 0.93438 0.075 1.02084 0.26944 1.06797 0.24467 C 1.11459 0.21898 1.16953 0.18078 1.19636 0.13495 " pathEditMode="relative" rAng="0" ptsTypes="AAAAAA">
                                      <p:cBhvr>
                                        <p:cTn id="50" dur="1407" fill="hold"/>
                                        <p:tgtEl>
                                          <p:spTgt spid="19"/>
                                        </p:tgtEl>
                                        <p:attrNameLst>
                                          <p:attrName>ppt_x</p:attrName>
                                          <p:attrName>ppt_y</p:attrName>
                                        </p:attrNameLst>
                                      </p:cBhvr>
                                      <p:rCtr x="59818" y="625"/>
                                    </p:animMotion>
                                  </p:childTnLst>
                                </p:cTn>
                              </p:par>
                              <p:par>
                                <p:cTn id="51" presetID="0" presetClass="path" presetSubtype="0" fill="hold" grpId="0" nodeType="withEffect">
                                  <p:stCondLst>
                                    <p:cond delay="913"/>
                                  </p:stCondLst>
                                  <p:childTnLst>
                                    <p:animMotion origin="layout" path="M -1.73472E-18 -0.00093 C 0.08945 -0.02361 0.23542 0.26597 0.33333 0.26921 C 0.43125 0.27269 0.52266 0.02616 0.5875 0.01921 C 0.65234 0.01227 0.71289 0.13495 0.77943 0.14398 C 0.84557 0.15324 0.94323 0.08958 0.98581 0.07431 C 1.02826 0.05833 1.0513 0.09792 1.0806 0.08542 " pathEditMode="relative" rAng="0" ptsTypes="AAAAAA">
                                      <p:cBhvr>
                                        <p:cTn id="52" dur="1121" fill="hold"/>
                                        <p:tgtEl>
                                          <p:spTgt spid="20"/>
                                        </p:tgtEl>
                                        <p:attrNameLst>
                                          <p:attrName>ppt_x</p:attrName>
                                          <p:attrName>ppt_y</p:attrName>
                                        </p:attrNameLst>
                                      </p:cBhvr>
                                      <p:rCtr x="54023" y="13426"/>
                                    </p:animMotion>
                                  </p:childTnLst>
                                </p:cTn>
                              </p:par>
                              <p:par>
                                <p:cTn id="53" presetID="0" presetClass="path" presetSubtype="0" fill="hold" grpId="0" nodeType="withEffect">
                                  <p:stCondLst>
                                    <p:cond delay="763"/>
                                  </p:stCondLst>
                                  <p:childTnLst>
                                    <p:animMotion origin="layout" path="M 4.58333E-6 0.07801 C 0.12565 0.16759 0.22526 -0.05278 0.3289 -0.02847 C 0.43138 -0.00301 0.522 0.21134 0.61679 0.22824 C 0.71158 0.24514 0.82213 0.06111 0.89765 0.07292 C 0.97343 0.08565 1.02356 0.35833 1.07005 0.30255 C 1.11627 0.24444 1.15052 0.17755 1.17682 0.07454 " pathEditMode="relative" rAng="0" ptsTypes="AAAAAA">
                                      <p:cBhvr>
                                        <p:cTn id="54" dur="1337" fill="hold"/>
                                        <p:tgtEl>
                                          <p:spTgt spid="21"/>
                                        </p:tgtEl>
                                        <p:attrNameLst>
                                          <p:attrName>ppt_x</p:attrName>
                                          <p:attrName>ppt_y</p:attrName>
                                        </p:attrNameLst>
                                      </p:cBhvr>
                                      <p:rCtr x="58841" y="6157"/>
                                    </p:animMotion>
                                  </p:childTnLst>
                                </p:cTn>
                              </p:par>
                              <p:par>
                                <p:cTn id="55" presetID="10" presetClass="entr" presetSubtype="0" fill="hold" grpId="0" nodeType="withEffect">
                                  <p:stCondLst>
                                    <p:cond delay="95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375"/>
                                        <p:tgtEl>
                                          <p:spTgt spid="31"/>
                                        </p:tgtEl>
                                      </p:cBhvr>
                                    </p:animEffect>
                                  </p:childTnLst>
                                </p:cTn>
                              </p:par>
                              <p:par>
                                <p:cTn id="58" presetID="0" presetClass="path" presetSubtype="0" decel="46000" fill="hold" grpId="1" nodeType="withEffect">
                                  <p:stCondLst>
                                    <p:cond delay="950"/>
                                  </p:stCondLst>
                                  <p:childTnLst>
                                    <p:animMotion origin="layout" path="M -0.00026 -0.0007 C -0.10885 -0.00232 -0.16679 -0.00278 -0.23528 -0.00324 C -0.30364 -0.00417 -0.42695 -0.00533 -0.6207 -0.00741 " pathEditMode="relative" rAng="0" ptsTypes="AAA">
                                      <p:cBhvr>
                                        <p:cTn id="59" dur="1125" spd="-100000" fill="hold"/>
                                        <p:tgtEl>
                                          <p:spTgt spid="31"/>
                                        </p:tgtEl>
                                        <p:attrNameLst>
                                          <p:attrName>ppt_x</p:attrName>
                                          <p:attrName>ppt_y</p:attrName>
                                        </p:attrNameLst>
                                      </p:cBhvr>
                                      <p:rCtr x="-31029" y="-347"/>
                                    </p:animMotion>
                                  </p:childTnLst>
                                </p:cTn>
                              </p:par>
                              <p:par>
                                <p:cTn id="60" presetID="10" presetClass="entr" presetSubtype="0" fill="hold" grpId="0" nodeType="withEffect">
                                  <p:stCondLst>
                                    <p:cond delay="95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375"/>
                                        <p:tgtEl>
                                          <p:spTgt spid="38"/>
                                        </p:tgtEl>
                                      </p:cBhvr>
                                    </p:animEffect>
                                  </p:childTnLst>
                                </p:cTn>
                              </p:par>
                              <p:par>
                                <p:cTn id="63" presetID="0" presetClass="path" presetSubtype="0" decel="46000" fill="hold" grpId="1" nodeType="withEffect">
                                  <p:stCondLst>
                                    <p:cond delay="950"/>
                                  </p:stCondLst>
                                  <p:childTnLst>
                                    <p:animMotion origin="layout" path="M -0.00026 -0.00208 C -0.01758 -0.00046 -0.02682 7.40741E-7 -0.03737 0.00093 C -0.04844 0.00162 -0.06771 0.00301 -0.09831 0.00602 " pathEditMode="relative" rAng="0" ptsTypes="AAA">
                                      <p:cBhvr>
                                        <p:cTn id="64" dur="1125" spd="-100000" fill="hold"/>
                                        <p:tgtEl>
                                          <p:spTgt spid="38"/>
                                        </p:tgtEl>
                                        <p:attrNameLst>
                                          <p:attrName>ppt_x</p:attrName>
                                          <p:attrName>ppt_y</p:attrName>
                                        </p:attrNameLst>
                                      </p:cBhvr>
                                      <p:rCtr x="-4909" y="394"/>
                                    </p:animMotion>
                                  </p:childTnLst>
                                </p:cTn>
                              </p:par>
                              <p:par>
                                <p:cTn id="65" presetID="10" presetClass="entr" presetSubtype="0" fill="hold" grpId="0" nodeType="withEffect">
                                  <p:stCondLst>
                                    <p:cond delay="1278"/>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375"/>
                                        <p:tgtEl>
                                          <p:spTgt spid="32"/>
                                        </p:tgtEl>
                                      </p:cBhvr>
                                    </p:animEffect>
                                  </p:childTnLst>
                                </p:cTn>
                              </p:par>
                              <p:par>
                                <p:cTn id="68" presetID="0" presetClass="path" presetSubtype="0" decel="46000" fill="hold" grpId="1" nodeType="withEffect">
                                  <p:stCondLst>
                                    <p:cond delay="1278"/>
                                  </p:stCondLst>
                                  <p:childTnLst>
                                    <p:animMotion origin="layout" path="M -0.00026 -0.0007 C -0.00755 -0.0007 -0.02461 0.00116 -0.04375 0.00324 C -0.06341 0.00463 0.01016 0.00069 -0.11667 0.00926 C -0.14362 0.0118 -0.67292 0.04375 -0.8069 0.05347 " pathEditMode="relative" rAng="0" ptsTypes="AAAA">
                                      <p:cBhvr>
                                        <p:cTn id="69" dur="1125" spd="-100000" fill="hold"/>
                                        <p:tgtEl>
                                          <p:spTgt spid="32"/>
                                        </p:tgtEl>
                                        <p:attrNameLst>
                                          <p:attrName>ppt_x</p:attrName>
                                          <p:attrName>ppt_y</p:attrName>
                                        </p:attrNameLst>
                                      </p:cBhvr>
                                      <p:rCtr x="-40339" y="2708"/>
                                    </p:animMotion>
                                  </p:childTnLst>
                                </p:cTn>
                              </p:par>
                              <p:par>
                                <p:cTn id="70" presetID="6" presetClass="emph" presetSubtype="0" fill="hold" grpId="2" nodeType="withEffect">
                                  <p:stCondLst>
                                    <p:cond delay="1278"/>
                                  </p:stCondLst>
                                  <p:childTnLst>
                                    <p:animScale>
                                      <p:cBhvr>
                                        <p:cTn id="71" dur="7" fill="hold"/>
                                        <p:tgtEl>
                                          <p:spTgt spid="32"/>
                                        </p:tgtEl>
                                      </p:cBhvr>
                                      <p:by x="300000" y="300000"/>
                                    </p:animScale>
                                  </p:childTnLst>
                                </p:cTn>
                              </p:par>
                              <p:par>
                                <p:cTn id="72" presetID="6" presetClass="emph" presetSubtype="0" decel="100000" fill="hold" grpId="3" nodeType="withEffect">
                                  <p:stCondLst>
                                    <p:cond delay="1278"/>
                                  </p:stCondLst>
                                  <p:childTnLst>
                                    <p:animScale>
                                      <p:cBhvr>
                                        <p:cTn id="73" dur="1125" fill="hold"/>
                                        <p:tgtEl>
                                          <p:spTgt spid="32"/>
                                        </p:tgtEl>
                                      </p:cBhvr>
                                      <p:by x="33000" y="33000"/>
                                    </p:animScale>
                                  </p:childTnLst>
                                </p:cTn>
                              </p:par>
                              <p:par>
                                <p:cTn id="74" presetID="10" presetClass="entr" presetSubtype="0" fill="hold" grpId="0" nodeType="withEffect">
                                  <p:stCondLst>
                                    <p:cond delay="1278"/>
                                  </p:stCondLst>
                                  <p:childTnLst>
                                    <p:set>
                                      <p:cBhvr>
                                        <p:cTn id="75" dur="1" fill="hold">
                                          <p:stCondLst>
                                            <p:cond delay="0"/>
                                          </p:stCondLst>
                                        </p:cTn>
                                        <p:tgtEl>
                                          <p:spTgt spid="25"/>
                                        </p:tgtEl>
                                        <p:attrNameLst>
                                          <p:attrName>style.visibility</p:attrName>
                                        </p:attrNameLst>
                                      </p:cBhvr>
                                      <p:to>
                                        <p:strVal val="visible"/>
                                      </p:to>
                                    </p:set>
                                    <p:animEffect transition="in" filter="fade">
                                      <p:cBhvr>
                                        <p:cTn id="76" dur="375"/>
                                        <p:tgtEl>
                                          <p:spTgt spid="25"/>
                                        </p:tgtEl>
                                      </p:cBhvr>
                                    </p:animEffect>
                                  </p:childTnLst>
                                </p:cTn>
                              </p:par>
                              <p:par>
                                <p:cTn id="77" presetID="0" presetClass="path" presetSubtype="0" decel="46000" fill="hold" grpId="1" nodeType="withEffect">
                                  <p:stCondLst>
                                    <p:cond delay="1278"/>
                                  </p:stCondLst>
                                  <p:childTnLst>
                                    <p:animMotion origin="layout" path="M -0.00026 -0.00069 C -0.12344 0.02176 -0.18959 0.03079 -0.26654 0.03958 C -0.34492 0.05093 -0.48477 0.07037 -0.70521 0.1037 " pathEditMode="relative" rAng="0" ptsTypes="AAA">
                                      <p:cBhvr>
                                        <p:cTn id="78" dur="1125" spd="-100000" fill="hold"/>
                                        <p:tgtEl>
                                          <p:spTgt spid="25"/>
                                        </p:tgtEl>
                                        <p:attrNameLst>
                                          <p:attrName>ppt_x</p:attrName>
                                          <p:attrName>ppt_y</p:attrName>
                                        </p:attrNameLst>
                                      </p:cBhvr>
                                      <p:rCtr x="-35247" y="5208"/>
                                    </p:animMotion>
                                  </p:childTnLst>
                                </p:cTn>
                              </p:par>
                              <p:par>
                                <p:cTn id="79" presetID="10" presetClass="entr" presetSubtype="0" fill="hold" grpId="0" nodeType="withEffect">
                                  <p:stCondLst>
                                    <p:cond delay="1278"/>
                                  </p:stCondLst>
                                  <p:childTnLst>
                                    <p:set>
                                      <p:cBhvr>
                                        <p:cTn id="80" dur="1" fill="hold">
                                          <p:stCondLst>
                                            <p:cond delay="0"/>
                                          </p:stCondLst>
                                        </p:cTn>
                                        <p:tgtEl>
                                          <p:spTgt spid="99"/>
                                        </p:tgtEl>
                                        <p:attrNameLst>
                                          <p:attrName>style.visibility</p:attrName>
                                        </p:attrNameLst>
                                      </p:cBhvr>
                                      <p:to>
                                        <p:strVal val="visible"/>
                                      </p:to>
                                    </p:set>
                                    <p:animEffect transition="in" filter="fade">
                                      <p:cBhvr>
                                        <p:cTn id="81" dur="375"/>
                                        <p:tgtEl>
                                          <p:spTgt spid="99"/>
                                        </p:tgtEl>
                                      </p:cBhvr>
                                    </p:animEffect>
                                  </p:childTnLst>
                                </p:cTn>
                              </p:par>
                              <p:par>
                                <p:cTn id="82" presetID="0" presetClass="path" presetSubtype="0" decel="46000" fill="hold" grpId="1" nodeType="withEffect">
                                  <p:stCondLst>
                                    <p:cond delay="1278"/>
                                  </p:stCondLst>
                                  <p:childTnLst>
                                    <p:animMotion origin="layout" path="M -0.00027 -0.0007 C -0.02605 0.00393 -0.03985 0.00555 -0.05599 0.0074 C -0.0724 0.00972 -0.1017 0.01365 -0.14792 0.0206 " pathEditMode="relative" rAng="0" ptsTypes="AAA">
                                      <p:cBhvr>
                                        <p:cTn id="83" dur="1125" spd="-100000" fill="hold"/>
                                        <p:tgtEl>
                                          <p:spTgt spid="99"/>
                                        </p:tgtEl>
                                        <p:attrNameLst>
                                          <p:attrName>ppt_x</p:attrName>
                                          <p:attrName>ppt_y</p:attrName>
                                        </p:attrNameLst>
                                      </p:cBhvr>
                                      <p:rCtr x="-7383" y="1065"/>
                                    </p:animMotion>
                                  </p:childTnLst>
                                </p:cTn>
                              </p:par>
                              <p:par>
                                <p:cTn id="84" presetID="6" presetClass="emph" presetSubtype="0" fill="hold" grpId="2" nodeType="withEffect">
                                  <p:stCondLst>
                                    <p:cond delay="1278"/>
                                  </p:stCondLst>
                                  <p:childTnLst>
                                    <p:animScale>
                                      <p:cBhvr>
                                        <p:cTn id="85" dur="7" fill="hold"/>
                                        <p:tgtEl>
                                          <p:spTgt spid="99"/>
                                        </p:tgtEl>
                                      </p:cBhvr>
                                      <p:by x="300000" y="300000"/>
                                    </p:animScale>
                                  </p:childTnLst>
                                </p:cTn>
                              </p:par>
                              <p:par>
                                <p:cTn id="86" presetID="6" presetClass="emph" presetSubtype="0" decel="100000" fill="hold" grpId="3" nodeType="withEffect">
                                  <p:stCondLst>
                                    <p:cond delay="1278"/>
                                  </p:stCondLst>
                                  <p:childTnLst>
                                    <p:animScale>
                                      <p:cBhvr>
                                        <p:cTn id="87" dur="1125" fill="hold"/>
                                        <p:tgtEl>
                                          <p:spTgt spid="99"/>
                                        </p:tgtEl>
                                      </p:cBhvr>
                                      <p:by x="33000" y="33000"/>
                                    </p:animScale>
                                  </p:childTnLst>
                                </p:cTn>
                              </p:par>
                              <p:par>
                                <p:cTn id="88" presetID="10" presetClass="entr" presetSubtype="0" fill="hold" grpId="0" nodeType="withEffect">
                                  <p:stCondLst>
                                    <p:cond delay="1465"/>
                                  </p:stCondLst>
                                  <p:childTnLst>
                                    <p:set>
                                      <p:cBhvr>
                                        <p:cTn id="89" dur="1" fill="hold">
                                          <p:stCondLst>
                                            <p:cond delay="0"/>
                                          </p:stCondLst>
                                        </p:cTn>
                                        <p:tgtEl>
                                          <p:spTgt spid="55"/>
                                        </p:tgtEl>
                                        <p:attrNameLst>
                                          <p:attrName>style.visibility</p:attrName>
                                        </p:attrNameLst>
                                      </p:cBhvr>
                                      <p:to>
                                        <p:strVal val="visible"/>
                                      </p:to>
                                    </p:set>
                                    <p:animEffect transition="in" filter="fade">
                                      <p:cBhvr>
                                        <p:cTn id="90" dur="375"/>
                                        <p:tgtEl>
                                          <p:spTgt spid="55"/>
                                        </p:tgtEl>
                                      </p:cBhvr>
                                    </p:animEffect>
                                  </p:childTnLst>
                                </p:cTn>
                              </p:par>
                              <p:par>
                                <p:cTn id="91" presetID="0" presetClass="path" presetSubtype="0" decel="100000" fill="hold" grpId="1" nodeType="withEffect">
                                  <p:stCondLst>
                                    <p:cond delay="1465"/>
                                  </p:stCondLst>
                                  <p:childTnLst>
                                    <p:animMotion origin="layout" path="M 1.11022E-16 2.59259E-6 C -0.01706 -0.00486 -0.0362 -0.0088 -0.0668 -0.01204 C -0.0974 -0.01528 -0.19023 -0.02014 -0.30469 -0.0206 " pathEditMode="relative" rAng="0" ptsTypes="AAA">
                                      <p:cBhvr>
                                        <p:cTn id="92" dur="1313" spd="-100000" fill="hold"/>
                                        <p:tgtEl>
                                          <p:spTgt spid="55"/>
                                        </p:tgtEl>
                                        <p:attrNameLst>
                                          <p:attrName>ppt_x</p:attrName>
                                          <p:attrName>ppt_y</p:attrName>
                                        </p:attrNameLst>
                                      </p:cBhvr>
                                      <p:rCtr x="-15234" y="-1042"/>
                                    </p:animMotion>
                                  </p:childTnLst>
                                </p:cTn>
                              </p:par>
                              <p:par>
                                <p:cTn id="93" presetID="6" presetClass="emph" presetSubtype="0" fill="hold" grpId="2" nodeType="withEffect">
                                  <p:stCondLst>
                                    <p:cond delay="1465"/>
                                  </p:stCondLst>
                                  <p:childTnLst>
                                    <p:animScale>
                                      <p:cBhvr>
                                        <p:cTn id="94" dur="7" fill="hold"/>
                                        <p:tgtEl>
                                          <p:spTgt spid="55"/>
                                        </p:tgtEl>
                                      </p:cBhvr>
                                      <p:by x="300000" y="300000"/>
                                    </p:animScale>
                                  </p:childTnLst>
                                </p:cTn>
                              </p:par>
                              <p:par>
                                <p:cTn id="95" presetID="6" presetClass="emph" presetSubtype="0" fill="hold" grpId="3" nodeType="withEffect">
                                  <p:stCondLst>
                                    <p:cond delay="1465"/>
                                  </p:stCondLst>
                                  <p:childTnLst>
                                    <p:animScale>
                                      <p:cBhvr>
                                        <p:cTn id="96" dur="1313" fill="hold"/>
                                        <p:tgtEl>
                                          <p:spTgt spid="55"/>
                                        </p:tgtEl>
                                      </p:cBhvr>
                                      <p:by x="33000" y="33000"/>
                                    </p:animScale>
                                  </p:childTnLst>
                                </p:cTn>
                              </p:par>
                              <p:par>
                                <p:cTn id="97" presetID="10" presetClass="entr" presetSubtype="0" fill="hold" grpId="0" nodeType="withEffect">
                                  <p:stCondLst>
                                    <p:cond delay="1465"/>
                                  </p:stCondLst>
                                  <p:childTnLst>
                                    <p:set>
                                      <p:cBhvr>
                                        <p:cTn id="98" dur="1" fill="hold">
                                          <p:stCondLst>
                                            <p:cond delay="0"/>
                                          </p:stCondLst>
                                        </p:cTn>
                                        <p:tgtEl>
                                          <p:spTgt spid="126"/>
                                        </p:tgtEl>
                                        <p:attrNameLst>
                                          <p:attrName>style.visibility</p:attrName>
                                        </p:attrNameLst>
                                      </p:cBhvr>
                                      <p:to>
                                        <p:strVal val="visible"/>
                                      </p:to>
                                    </p:set>
                                    <p:animEffect transition="in" filter="fade">
                                      <p:cBhvr>
                                        <p:cTn id="99" dur="375"/>
                                        <p:tgtEl>
                                          <p:spTgt spid="126"/>
                                        </p:tgtEl>
                                      </p:cBhvr>
                                    </p:animEffect>
                                  </p:childTnLst>
                                </p:cTn>
                              </p:par>
                              <p:par>
                                <p:cTn id="100" presetID="0" presetClass="path" presetSubtype="0" decel="46000" fill="hold" grpId="1" nodeType="withEffect">
                                  <p:stCondLst>
                                    <p:cond delay="1465"/>
                                  </p:stCondLst>
                                  <p:childTnLst>
                                    <p:animMotion origin="layout" path="M -3.33333E-6 3.7037E-6 C -0.05286 0.00185 -0.08424 0.00509 -0.11224 0.00694 C -0.13958 0.00879 -0.20156 0.01481 -0.29882 0.02754 " pathEditMode="relative" rAng="0" ptsTypes="AAA">
                                      <p:cBhvr>
                                        <p:cTn id="101" dur="1500" spd="-100000" fill="hold"/>
                                        <p:tgtEl>
                                          <p:spTgt spid="126"/>
                                        </p:tgtEl>
                                        <p:attrNameLst>
                                          <p:attrName>ppt_x</p:attrName>
                                          <p:attrName>ppt_y</p:attrName>
                                        </p:attrNameLst>
                                      </p:cBhvr>
                                      <p:rCtr x="-14948" y="1366"/>
                                    </p:animMotion>
                                  </p:childTnLst>
                                </p:cTn>
                              </p:par>
                              <p:par>
                                <p:cTn id="102" presetID="10" presetClass="entr" presetSubtype="0" fill="hold" grpId="0" nodeType="withEffect">
                                  <p:stCondLst>
                                    <p:cond delay="840"/>
                                  </p:stCondLst>
                                  <p:childTnLst>
                                    <p:set>
                                      <p:cBhvr>
                                        <p:cTn id="103" dur="1" fill="hold">
                                          <p:stCondLst>
                                            <p:cond delay="0"/>
                                          </p:stCondLst>
                                        </p:cTn>
                                        <p:tgtEl>
                                          <p:spTgt spid="117"/>
                                        </p:tgtEl>
                                        <p:attrNameLst>
                                          <p:attrName>style.visibility</p:attrName>
                                        </p:attrNameLst>
                                      </p:cBhvr>
                                      <p:to>
                                        <p:strVal val="visible"/>
                                      </p:to>
                                    </p:set>
                                    <p:animEffect transition="in" filter="fade">
                                      <p:cBhvr>
                                        <p:cTn id="104" dur="375"/>
                                        <p:tgtEl>
                                          <p:spTgt spid="117"/>
                                        </p:tgtEl>
                                      </p:cBhvr>
                                    </p:animEffect>
                                  </p:childTnLst>
                                </p:cTn>
                              </p:par>
                              <p:par>
                                <p:cTn id="105" presetID="0" presetClass="path" presetSubtype="0" decel="46000" fill="hold" grpId="1" nodeType="withEffect">
                                  <p:stCondLst>
                                    <p:cond delay="840"/>
                                  </p:stCondLst>
                                  <p:childTnLst>
                                    <p:animMotion origin="layout" path="M 2.5E-6 3.46945E-18 C -0.0444 0.00532 -0.06862 0.00718 -0.09662 0.01019 C -0.125 0.01273 -0.17591 0.01713 -0.25612 0.02708 " pathEditMode="relative" rAng="0" ptsTypes="AAA">
                                      <p:cBhvr>
                                        <p:cTn id="106" dur="1313" spd="-100000" fill="hold"/>
                                        <p:tgtEl>
                                          <p:spTgt spid="117"/>
                                        </p:tgtEl>
                                        <p:attrNameLst>
                                          <p:attrName>ppt_x</p:attrName>
                                          <p:attrName>ppt_y</p:attrName>
                                        </p:attrNameLst>
                                      </p:cBhvr>
                                      <p:rCtr x="-12812" y="1343"/>
                                    </p:animMotion>
                                  </p:childTnLst>
                                </p:cTn>
                              </p:par>
                              <p:par>
                                <p:cTn id="107" presetID="10" presetClass="entr" presetSubtype="0" fill="hold" grpId="0" nodeType="withEffect">
                                  <p:stCondLst>
                                    <p:cond delay="1278"/>
                                  </p:stCondLst>
                                  <p:childTnLst>
                                    <p:set>
                                      <p:cBhvr>
                                        <p:cTn id="108" dur="1" fill="hold">
                                          <p:stCondLst>
                                            <p:cond delay="0"/>
                                          </p:stCondLst>
                                        </p:cTn>
                                        <p:tgtEl>
                                          <p:spTgt spid="123"/>
                                        </p:tgtEl>
                                        <p:attrNameLst>
                                          <p:attrName>style.visibility</p:attrName>
                                        </p:attrNameLst>
                                      </p:cBhvr>
                                      <p:to>
                                        <p:strVal val="visible"/>
                                      </p:to>
                                    </p:set>
                                    <p:animEffect transition="in" filter="fade">
                                      <p:cBhvr>
                                        <p:cTn id="109" dur="375"/>
                                        <p:tgtEl>
                                          <p:spTgt spid="123"/>
                                        </p:tgtEl>
                                      </p:cBhvr>
                                    </p:animEffect>
                                  </p:childTnLst>
                                </p:cTn>
                              </p:par>
                              <p:par>
                                <p:cTn id="110" presetID="0" presetClass="path" presetSubtype="0" decel="46000" fill="hold" grpId="1" nodeType="withEffect">
                                  <p:stCondLst>
                                    <p:cond delay="1278"/>
                                  </p:stCondLst>
                                  <p:childTnLst>
                                    <p:animMotion origin="layout" path="M -0.00013 -0.00023 C -0.06028 0.00416 -0.33086 0.03009 -0.3733 0.03333 C -0.41601 0.03657 -0.50117 0.03796 -0.74817 0.03773 " pathEditMode="relative" rAng="0" ptsTypes="AAA">
                                      <p:cBhvr>
                                        <p:cTn id="111" dur="1688" spd="-100000" fill="hold"/>
                                        <p:tgtEl>
                                          <p:spTgt spid="123"/>
                                        </p:tgtEl>
                                        <p:attrNameLst>
                                          <p:attrName>ppt_x</p:attrName>
                                          <p:attrName>ppt_y</p:attrName>
                                        </p:attrNameLst>
                                      </p:cBhvr>
                                      <p:rCtr x="-37409" y="1898"/>
                                    </p:animMotion>
                                  </p:childTnLst>
                                </p:cTn>
                              </p:par>
                              <p:par>
                                <p:cTn id="112" presetID="6" presetClass="emph" presetSubtype="0" fill="hold" grpId="2" nodeType="withEffect">
                                  <p:stCondLst>
                                    <p:cond delay="1278"/>
                                  </p:stCondLst>
                                  <p:childTnLst>
                                    <p:animScale>
                                      <p:cBhvr>
                                        <p:cTn id="113" dur="7" fill="hold"/>
                                        <p:tgtEl>
                                          <p:spTgt spid="123"/>
                                        </p:tgtEl>
                                      </p:cBhvr>
                                      <p:by x="500000" y="500000"/>
                                    </p:animScale>
                                  </p:childTnLst>
                                </p:cTn>
                              </p:par>
                              <p:par>
                                <p:cTn id="114" presetID="6" presetClass="emph" presetSubtype="0" decel="100000" fill="hold" grpId="3" nodeType="withEffect">
                                  <p:stCondLst>
                                    <p:cond delay="1278"/>
                                  </p:stCondLst>
                                  <p:childTnLst>
                                    <p:animScale>
                                      <p:cBhvr>
                                        <p:cTn id="115" dur="1688" fill="hold"/>
                                        <p:tgtEl>
                                          <p:spTgt spid="123"/>
                                        </p:tgtEl>
                                      </p:cBhvr>
                                      <p:by x="20000" y="20000"/>
                                    </p:animScale>
                                  </p:childTnLst>
                                </p:cTn>
                              </p:par>
                              <p:par>
                                <p:cTn id="116" presetID="10" presetClass="entr" presetSubtype="0" fill="hold" grpId="0" nodeType="withEffect">
                                  <p:stCondLst>
                                    <p:cond delay="1645"/>
                                  </p:stCondLst>
                                  <p:childTnLst>
                                    <p:set>
                                      <p:cBhvr>
                                        <p:cTn id="117" dur="1" fill="hold">
                                          <p:stCondLst>
                                            <p:cond delay="0"/>
                                          </p:stCondLst>
                                        </p:cTn>
                                        <p:tgtEl>
                                          <p:spTgt spid="57"/>
                                        </p:tgtEl>
                                        <p:attrNameLst>
                                          <p:attrName>style.visibility</p:attrName>
                                        </p:attrNameLst>
                                      </p:cBhvr>
                                      <p:to>
                                        <p:strVal val="visible"/>
                                      </p:to>
                                    </p:set>
                                    <p:animEffect transition="in" filter="fade">
                                      <p:cBhvr>
                                        <p:cTn id="118" dur="375"/>
                                        <p:tgtEl>
                                          <p:spTgt spid="57"/>
                                        </p:tgtEl>
                                      </p:cBhvr>
                                    </p:animEffect>
                                  </p:childTnLst>
                                </p:cTn>
                              </p:par>
                              <p:par>
                                <p:cTn id="119" presetID="0" presetClass="path" presetSubtype="0" decel="46000" fill="hold" grpId="1" nodeType="withEffect">
                                  <p:stCondLst>
                                    <p:cond delay="1645"/>
                                  </p:stCondLst>
                                  <p:childTnLst>
                                    <p:animMotion origin="layout" path="M -0.00039 -0.00069 C -0.00273 -0.00069 -0.00716 -0.00208 -0.01263 -0.00301 C -0.01797 -0.00393 -0.02683 -0.00555 -0.03295 -0.00648 C -0.0401 -0.00741 -0.1875 -0.02384 -0.22448 -0.02824 " pathEditMode="relative" rAng="0" ptsTypes="AAAA">
                                      <p:cBhvr>
                                        <p:cTn id="120" dur="1125" spd="-100000" fill="hold"/>
                                        <p:tgtEl>
                                          <p:spTgt spid="57"/>
                                        </p:tgtEl>
                                        <p:attrNameLst>
                                          <p:attrName>ppt_x</p:attrName>
                                          <p:attrName>ppt_y</p:attrName>
                                        </p:attrNameLst>
                                      </p:cBhvr>
                                      <p:rCtr x="-11211" y="-1389"/>
                                    </p:animMotion>
                                  </p:childTnLst>
                                </p:cTn>
                              </p:par>
                              <p:par>
                                <p:cTn id="121" presetID="6" presetClass="emph" presetSubtype="0" fill="hold" grpId="2" nodeType="withEffect">
                                  <p:stCondLst>
                                    <p:cond delay="1645"/>
                                  </p:stCondLst>
                                  <p:childTnLst>
                                    <p:animScale>
                                      <p:cBhvr>
                                        <p:cTn id="122" dur="7" fill="hold"/>
                                        <p:tgtEl>
                                          <p:spTgt spid="57"/>
                                        </p:tgtEl>
                                      </p:cBhvr>
                                      <p:by x="300000" y="300000"/>
                                    </p:animScale>
                                  </p:childTnLst>
                                </p:cTn>
                              </p:par>
                              <p:par>
                                <p:cTn id="123" presetID="6" presetClass="emph" presetSubtype="0" decel="100000" fill="hold" grpId="3" nodeType="withEffect">
                                  <p:stCondLst>
                                    <p:cond delay="1645"/>
                                  </p:stCondLst>
                                  <p:childTnLst>
                                    <p:animScale>
                                      <p:cBhvr>
                                        <p:cTn id="124" dur="1125" fill="hold"/>
                                        <p:tgtEl>
                                          <p:spTgt spid="57"/>
                                        </p:tgtEl>
                                      </p:cBhvr>
                                      <p:by x="33000" y="33000"/>
                                    </p:animScale>
                                  </p:childTnLst>
                                </p:cTn>
                              </p:par>
                              <p:par>
                                <p:cTn id="125" presetID="10" presetClass="entr" presetSubtype="0" fill="hold" grpId="0" nodeType="withEffect">
                                  <p:stCondLst>
                                    <p:cond delay="1668"/>
                                  </p:stCondLst>
                                  <p:childTnLst>
                                    <p:set>
                                      <p:cBhvr>
                                        <p:cTn id="126" dur="1" fill="hold">
                                          <p:stCondLst>
                                            <p:cond delay="0"/>
                                          </p:stCondLst>
                                        </p:cTn>
                                        <p:tgtEl>
                                          <p:spTgt spid="58"/>
                                        </p:tgtEl>
                                        <p:attrNameLst>
                                          <p:attrName>style.visibility</p:attrName>
                                        </p:attrNameLst>
                                      </p:cBhvr>
                                      <p:to>
                                        <p:strVal val="visible"/>
                                      </p:to>
                                    </p:set>
                                    <p:animEffect transition="in" filter="fade">
                                      <p:cBhvr>
                                        <p:cTn id="127" dur="375"/>
                                        <p:tgtEl>
                                          <p:spTgt spid="58"/>
                                        </p:tgtEl>
                                      </p:cBhvr>
                                    </p:animEffect>
                                  </p:childTnLst>
                                </p:cTn>
                              </p:par>
                              <p:par>
                                <p:cTn id="128" presetID="0" presetClass="path" presetSubtype="0" decel="46000" fill="hold" grpId="1" nodeType="withEffect">
                                  <p:stCondLst>
                                    <p:cond delay="1668"/>
                                  </p:stCondLst>
                                  <p:childTnLst>
                                    <p:animMotion origin="layout" path="M -0.00026 -0.0007 C -0.05234 0.00069 -0.08046 0.00138 -0.11302 0.00185 C -0.14635 0.00277 -0.20573 0.00393 -0.29921 0.00648 " pathEditMode="relative" rAng="0" ptsTypes="AAA">
                                      <p:cBhvr>
                                        <p:cTn id="129" dur="1125" spd="-100000" fill="hold"/>
                                        <p:tgtEl>
                                          <p:spTgt spid="58"/>
                                        </p:tgtEl>
                                        <p:attrNameLst>
                                          <p:attrName>ppt_x</p:attrName>
                                          <p:attrName>ppt_y</p:attrName>
                                        </p:attrNameLst>
                                      </p:cBhvr>
                                      <p:rCtr x="-14948" y="347"/>
                                    </p:animMotion>
                                  </p:childTnLst>
                                </p:cTn>
                              </p:par>
                              <p:par>
                                <p:cTn id="130" presetID="6" presetClass="emph" presetSubtype="0" fill="hold" grpId="2" nodeType="withEffect">
                                  <p:stCondLst>
                                    <p:cond delay="1668"/>
                                  </p:stCondLst>
                                  <p:childTnLst>
                                    <p:animScale>
                                      <p:cBhvr>
                                        <p:cTn id="131" dur="7" fill="hold"/>
                                        <p:tgtEl>
                                          <p:spTgt spid="58"/>
                                        </p:tgtEl>
                                      </p:cBhvr>
                                      <p:by x="300000" y="300000"/>
                                    </p:animScale>
                                  </p:childTnLst>
                                </p:cTn>
                              </p:par>
                              <p:par>
                                <p:cTn id="132" presetID="6" presetClass="emph" presetSubtype="0" decel="100000" fill="hold" grpId="3" nodeType="withEffect">
                                  <p:stCondLst>
                                    <p:cond delay="1668"/>
                                  </p:stCondLst>
                                  <p:childTnLst>
                                    <p:animScale>
                                      <p:cBhvr>
                                        <p:cTn id="133" dur="1125" fill="hold"/>
                                        <p:tgtEl>
                                          <p:spTgt spid="58"/>
                                        </p:tgtEl>
                                      </p:cBhvr>
                                      <p:by x="33000" y="33000"/>
                                    </p:animScale>
                                  </p:childTnLst>
                                </p:cTn>
                              </p:par>
                              <p:par>
                                <p:cTn id="134" presetID="10" presetClass="entr" presetSubtype="0" fill="hold" grpId="0" nodeType="withEffect">
                                  <p:stCondLst>
                                    <p:cond delay="1495"/>
                                  </p:stCondLst>
                                  <p:childTnLst>
                                    <p:set>
                                      <p:cBhvr>
                                        <p:cTn id="135" dur="1" fill="hold">
                                          <p:stCondLst>
                                            <p:cond delay="0"/>
                                          </p:stCondLst>
                                        </p:cTn>
                                        <p:tgtEl>
                                          <p:spTgt spid="66"/>
                                        </p:tgtEl>
                                        <p:attrNameLst>
                                          <p:attrName>style.visibility</p:attrName>
                                        </p:attrNameLst>
                                      </p:cBhvr>
                                      <p:to>
                                        <p:strVal val="visible"/>
                                      </p:to>
                                    </p:set>
                                    <p:animEffect transition="in" filter="fade">
                                      <p:cBhvr>
                                        <p:cTn id="136" dur="375"/>
                                        <p:tgtEl>
                                          <p:spTgt spid="66"/>
                                        </p:tgtEl>
                                      </p:cBhvr>
                                    </p:animEffect>
                                  </p:childTnLst>
                                </p:cTn>
                              </p:par>
                              <p:par>
                                <p:cTn id="137" presetID="0" presetClass="path" presetSubtype="0" decel="46000" fill="hold" grpId="1" nodeType="withEffect">
                                  <p:stCondLst>
                                    <p:cond delay="1495"/>
                                  </p:stCondLst>
                                  <p:childTnLst>
                                    <p:animMotion origin="layout" path="M -0.00026 -0.0007 C -0.03424 0.00069 -0.0526 0.00116 -0.07382 0.00185 C -0.09544 0.00254 -0.13424 0.0037 -0.19518 0.00602 " pathEditMode="relative" rAng="0" ptsTypes="AAA">
                                      <p:cBhvr>
                                        <p:cTn id="138" dur="1125" spd="-100000" fill="hold"/>
                                        <p:tgtEl>
                                          <p:spTgt spid="66"/>
                                        </p:tgtEl>
                                        <p:attrNameLst>
                                          <p:attrName>ppt_x</p:attrName>
                                          <p:attrName>ppt_y</p:attrName>
                                        </p:attrNameLst>
                                      </p:cBhvr>
                                      <p:rCtr x="-9753" y="324"/>
                                    </p:animMotion>
                                  </p:childTnLst>
                                </p:cTn>
                              </p:par>
                              <p:par>
                                <p:cTn id="139" presetID="10" presetClass="entr" presetSubtype="0" fill="hold" grpId="0" nodeType="withEffect">
                                  <p:stCondLst>
                                    <p:cond delay="1495"/>
                                  </p:stCondLst>
                                  <p:childTnLst>
                                    <p:set>
                                      <p:cBhvr>
                                        <p:cTn id="140" dur="1" fill="hold">
                                          <p:stCondLst>
                                            <p:cond delay="0"/>
                                          </p:stCondLst>
                                        </p:cTn>
                                        <p:tgtEl>
                                          <p:spTgt spid="94"/>
                                        </p:tgtEl>
                                        <p:attrNameLst>
                                          <p:attrName>style.visibility</p:attrName>
                                        </p:attrNameLst>
                                      </p:cBhvr>
                                      <p:to>
                                        <p:strVal val="visible"/>
                                      </p:to>
                                    </p:set>
                                    <p:animEffect transition="in" filter="fade">
                                      <p:cBhvr>
                                        <p:cTn id="141" dur="375"/>
                                        <p:tgtEl>
                                          <p:spTgt spid="94"/>
                                        </p:tgtEl>
                                      </p:cBhvr>
                                    </p:animEffect>
                                  </p:childTnLst>
                                </p:cTn>
                              </p:par>
                              <p:par>
                                <p:cTn id="142" presetID="0" presetClass="path" presetSubtype="0" decel="46000" fill="hold" grpId="1" nodeType="withEffect">
                                  <p:stCondLst>
                                    <p:cond delay="1495"/>
                                  </p:stCondLst>
                                  <p:childTnLst>
                                    <p:animMotion origin="layout" path="M -0.00026 -0.0007 C -0.01302 -0.00232 -0.01992 -0.00278 -0.02787 -0.00348 C -0.03594 -0.00417 -0.05052 -0.00533 -0.07331 -0.00741 " pathEditMode="relative" rAng="0" ptsTypes="AAA">
                                      <p:cBhvr>
                                        <p:cTn id="143" dur="1125" spd="-100000" fill="hold"/>
                                        <p:tgtEl>
                                          <p:spTgt spid="94"/>
                                        </p:tgtEl>
                                        <p:attrNameLst>
                                          <p:attrName>ppt_x</p:attrName>
                                          <p:attrName>ppt_y</p:attrName>
                                        </p:attrNameLst>
                                      </p:cBhvr>
                                      <p:rCtr x="-3659" y="-347"/>
                                    </p:animMotion>
                                  </p:childTnLst>
                                </p:cTn>
                              </p:par>
                              <p:par>
                                <p:cTn id="144" presetID="10" presetClass="entr" presetSubtype="0" fill="hold" grpId="0" nodeType="withEffect">
                                  <p:stCondLst>
                                    <p:cond delay="1495"/>
                                  </p:stCondLst>
                                  <p:childTnLst>
                                    <p:set>
                                      <p:cBhvr>
                                        <p:cTn id="145" dur="1" fill="hold">
                                          <p:stCondLst>
                                            <p:cond delay="0"/>
                                          </p:stCondLst>
                                        </p:cTn>
                                        <p:tgtEl>
                                          <p:spTgt spid="78"/>
                                        </p:tgtEl>
                                        <p:attrNameLst>
                                          <p:attrName>style.visibility</p:attrName>
                                        </p:attrNameLst>
                                      </p:cBhvr>
                                      <p:to>
                                        <p:strVal val="visible"/>
                                      </p:to>
                                    </p:set>
                                    <p:animEffect transition="in" filter="fade">
                                      <p:cBhvr>
                                        <p:cTn id="146" dur="375"/>
                                        <p:tgtEl>
                                          <p:spTgt spid="78"/>
                                        </p:tgtEl>
                                      </p:cBhvr>
                                    </p:animEffect>
                                  </p:childTnLst>
                                </p:cTn>
                              </p:par>
                              <p:par>
                                <p:cTn id="147" presetID="0" presetClass="path" presetSubtype="0" decel="46000" fill="hold" grpId="1" nodeType="withEffect">
                                  <p:stCondLst>
                                    <p:cond delay="1495"/>
                                  </p:stCondLst>
                                  <p:childTnLst>
                                    <p:animMotion origin="layout" path="M -0.00026 -0.00069 C -0.0095 -0.00231 -0.01445 -0.00277 -0.02031 -0.00347 C -0.02617 -0.00416 -0.03659 -0.00532 -0.05312 -0.0074 " pathEditMode="relative" rAng="0" ptsTypes="AAA">
                                      <p:cBhvr>
                                        <p:cTn id="148" dur="1125" spd="-100000" fill="hold"/>
                                        <p:tgtEl>
                                          <p:spTgt spid="78"/>
                                        </p:tgtEl>
                                        <p:attrNameLst>
                                          <p:attrName>ppt_x</p:attrName>
                                          <p:attrName>ppt_y</p:attrName>
                                        </p:attrNameLst>
                                      </p:cBhvr>
                                      <p:rCtr x="-2643" y="-347"/>
                                    </p:animMotion>
                                  </p:childTnLst>
                                </p:cTn>
                              </p:par>
                              <p:par>
                                <p:cTn id="149" presetID="6" presetClass="emph" presetSubtype="0" fill="hold" grpId="2" nodeType="withEffect">
                                  <p:stCondLst>
                                    <p:cond delay="1495"/>
                                  </p:stCondLst>
                                  <p:childTnLst>
                                    <p:animScale>
                                      <p:cBhvr>
                                        <p:cTn id="150" dur="7" fill="hold"/>
                                        <p:tgtEl>
                                          <p:spTgt spid="78"/>
                                        </p:tgtEl>
                                      </p:cBhvr>
                                      <p:by x="300000" y="300000"/>
                                    </p:animScale>
                                  </p:childTnLst>
                                </p:cTn>
                              </p:par>
                              <p:par>
                                <p:cTn id="151" presetID="6" presetClass="emph" presetSubtype="0" decel="100000" fill="hold" grpId="3" nodeType="withEffect">
                                  <p:stCondLst>
                                    <p:cond delay="1495"/>
                                  </p:stCondLst>
                                  <p:childTnLst>
                                    <p:animScale>
                                      <p:cBhvr>
                                        <p:cTn id="152" dur="1125" fill="hold"/>
                                        <p:tgtEl>
                                          <p:spTgt spid="78"/>
                                        </p:tgtEl>
                                      </p:cBhvr>
                                      <p:by x="33000" y="33000"/>
                                    </p:animScale>
                                  </p:childTnLst>
                                </p:cTn>
                              </p:par>
                              <p:par>
                                <p:cTn id="153" presetID="10" presetClass="entr" presetSubtype="0" fill="hold" grpId="0" nodeType="withEffect">
                                  <p:stCondLst>
                                    <p:cond delay="1720"/>
                                  </p:stCondLst>
                                  <p:childTnLst>
                                    <p:set>
                                      <p:cBhvr>
                                        <p:cTn id="154" dur="1" fill="hold">
                                          <p:stCondLst>
                                            <p:cond delay="0"/>
                                          </p:stCondLst>
                                        </p:cTn>
                                        <p:tgtEl>
                                          <p:spTgt spid="89"/>
                                        </p:tgtEl>
                                        <p:attrNameLst>
                                          <p:attrName>style.visibility</p:attrName>
                                        </p:attrNameLst>
                                      </p:cBhvr>
                                      <p:to>
                                        <p:strVal val="visible"/>
                                      </p:to>
                                    </p:set>
                                    <p:animEffect transition="in" filter="fade">
                                      <p:cBhvr>
                                        <p:cTn id="155" dur="375"/>
                                        <p:tgtEl>
                                          <p:spTgt spid="89"/>
                                        </p:tgtEl>
                                      </p:cBhvr>
                                    </p:animEffect>
                                  </p:childTnLst>
                                </p:cTn>
                              </p:par>
                              <p:par>
                                <p:cTn id="156" presetID="0" presetClass="path" presetSubtype="0" decel="46000" fill="hold" grpId="1" nodeType="withEffect">
                                  <p:stCondLst>
                                    <p:cond delay="1720"/>
                                  </p:stCondLst>
                                  <p:childTnLst>
                                    <p:animMotion origin="layout" path="M 7.03105E-17 4.44444E-6 C -0.05299 0.00463 -0.05872 0.00925 -0.07357 0.0074 C -0.08854 0.00532 -0.12109 0.00138 -0.17448 -0.0095 " pathEditMode="relative" rAng="0" ptsTypes="AAA">
                                      <p:cBhvr>
                                        <p:cTn id="157" dur="1125" spd="-100000" fill="hold"/>
                                        <p:tgtEl>
                                          <p:spTgt spid="89"/>
                                        </p:tgtEl>
                                        <p:attrNameLst>
                                          <p:attrName>ppt_x</p:attrName>
                                          <p:attrName>ppt_y</p:attrName>
                                        </p:attrNameLst>
                                      </p:cBhvr>
                                      <p:rCtr x="-8724" y="-93"/>
                                    </p:animMotion>
                                  </p:childTnLst>
                                </p:cTn>
                              </p:par>
                              <p:par>
                                <p:cTn id="158" presetID="10" presetClass="entr" presetSubtype="0" fill="hold" grpId="0" nodeType="withEffect">
                                  <p:stCondLst>
                                    <p:cond delay="1720"/>
                                  </p:stCondLst>
                                  <p:childTnLst>
                                    <p:set>
                                      <p:cBhvr>
                                        <p:cTn id="159" dur="1" fill="hold">
                                          <p:stCondLst>
                                            <p:cond delay="0"/>
                                          </p:stCondLst>
                                        </p:cTn>
                                        <p:tgtEl>
                                          <p:spTgt spid="56"/>
                                        </p:tgtEl>
                                        <p:attrNameLst>
                                          <p:attrName>style.visibility</p:attrName>
                                        </p:attrNameLst>
                                      </p:cBhvr>
                                      <p:to>
                                        <p:strVal val="visible"/>
                                      </p:to>
                                    </p:set>
                                    <p:animEffect transition="in" filter="fade">
                                      <p:cBhvr>
                                        <p:cTn id="160" dur="375"/>
                                        <p:tgtEl>
                                          <p:spTgt spid="56"/>
                                        </p:tgtEl>
                                      </p:cBhvr>
                                    </p:animEffect>
                                  </p:childTnLst>
                                </p:cTn>
                              </p:par>
                              <p:par>
                                <p:cTn id="161" presetID="0" presetClass="path" presetSubtype="0" decel="46000" fill="hold" grpId="1" nodeType="withEffect">
                                  <p:stCondLst>
                                    <p:cond delay="1720"/>
                                  </p:stCondLst>
                                  <p:childTnLst>
                                    <p:animMotion origin="layout" path="M -0.00026 -0.00069 C -0.0013 -0.00139 -0.00404 -0.00139 -0.00664 -0.00139 C -0.00873 -0.00162 -0.01276 -0.00162 -0.01589 -0.00278 C -0.01966 -0.00278 -0.03919 -0.00486 -0.04675 -0.00555 " pathEditMode="relative" rAng="0" ptsTypes="AAAA">
                                      <p:cBhvr>
                                        <p:cTn id="162" dur="1125" spd="-100000" fill="hold"/>
                                        <p:tgtEl>
                                          <p:spTgt spid="56"/>
                                        </p:tgtEl>
                                        <p:attrNameLst>
                                          <p:attrName>ppt_x</p:attrName>
                                          <p:attrName>ppt_y</p:attrName>
                                        </p:attrNameLst>
                                      </p:cBhvr>
                                      <p:rCtr x="-2331" y="-255"/>
                                    </p:animMotion>
                                  </p:childTnLst>
                                </p:cTn>
                              </p:par>
                              <p:par>
                                <p:cTn id="163" presetID="6" presetClass="emph" presetSubtype="0" fill="hold" grpId="2" nodeType="withEffect">
                                  <p:stCondLst>
                                    <p:cond delay="1720"/>
                                  </p:stCondLst>
                                  <p:childTnLst>
                                    <p:animScale>
                                      <p:cBhvr>
                                        <p:cTn id="164" dur="7" fill="hold"/>
                                        <p:tgtEl>
                                          <p:spTgt spid="56"/>
                                        </p:tgtEl>
                                      </p:cBhvr>
                                      <p:by x="300000" y="300000"/>
                                    </p:animScale>
                                  </p:childTnLst>
                                </p:cTn>
                              </p:par>
                              <p:par>
                                <p:cTn id="165" presetID="6" presetClass="emph" presetSubtype="0" decel="100000" fill="hold" grpId="3" nodeType="withEffect">
                                  <p:stCondLst>
                                    <p:cond delay="1720"/>
                                  </p:stCondLst>
                                  <p:childTnLst>
                                    <p:animScale>
                                      <p:cBhvr>
                                        <p:cTn id="166" dur="1125" fill="hold"/>
                                        <p:tgtEl>
                                          <p:spTgt spid="56"/>
                                        </p:tgtEl>
                                      </p:cBhvr>
                                      <p:by x="33000" y="33000"/>
                                    </p:animScale>
                                  </p:childTnLst>
                                </p:cTn>
                              </p:par>
                              <p:par>
                                <p:cTn id="167" presetID="10" presetClass="entr" presetSubtype="0" fill="hold" grpId="0" nodeType="withEffect">
                                  <p:stCondLst>
                                    <p:cond delay="1653"/>
                                  </p:stCondLst>
                                  <p:childTnLst>
                                    <p:set>
                                      <p:cBhvr>
                                        <p:cTn id="168" dur="1" fill="hold">
                                          <p:stCondLst>
                                            <p:cond delay="0"/>
                                          </p:stCondLst>
                                        </p:cTn>
                                        <p:tgtEl>
                                          <p:spTgt spid="95"/>
                                        </p:tgtEl>
                                        <p:attrNameLst>
                                          <p:attrName>style.visibility</p:attrName>
                                        </p:attrNameLst>
                                      </p:cBhvr>
                                      <p:to>
                                        <p:strVal val="visible"/>
                                      </p:to>
                                    </p:set>
                                    <p:animEffect transition="in" filter="fade">
                                      <p:cBhvr>
                                        <p:cTn id="169" dur="375"/>
                                        <p:tgtEl>
                                          <p:spTgt spid="95"/>
                                        </p:tgtEl>
                                      </p:cBhvr>
                                    </p:animEffect>
                                  </p:childTnLst>
                                </p:cTn>
                              </p:par>
                              <p:par>
                                <p:cTn id="170" presetID="0" presetClass="path" presetSubtype="0" decel="46000" fill="hold" grpId="1" nodeType="withEffect">
                                  <p:stCondLst>
                                    <p:cond delay="1653"/>
                                  </p:stCondLst>
                                  <p:childTnLst>
                                    <p:animMotion origin="layout" path="M -0.00026 -0.0007 C -0.0069 -0.0007 -0.02434 0.01504 -0.04049 0.02268 C -0.05716 0.0294 -0.07447 0.03565 -0.0996 0.0412 C -0.12434 0.04629 -0.12942 0.03171 -0.17734 0.04491 " pathEditMode="relative" rAng="0" ptsTypes="AAAA">
                                      <p:cBhvr>
                                        <p:cTn id="171" dur="1125" spd="-100000" fill="hold"/>
                                        <p:tgtEl>
                                          <p:spTgt spid="95"/>
                                        </p:tgtEl>
                                        <p:attrNameLst>
                                          <p:attrName>ppt_x</p:attrName>
                                          <p:attrName>ppt_y</p:attrName>
                                        </p:attrNameLst>
                                      </p:cBhvr>
                                      <p:rCtr x="-8854" y="2269"/>
                                    </p:animMotion>
                                  </p:childTnLst>
                                </p:cTn>
                              </p:par>
                              <p:par>
                                <p:cTn id="172" presetID="10" presetClass="entr" presetSubtype="0" fill="hold" grpId="0" nodeType="withEffect">
                                  <p:stCondLst>
                                    <p:cond delay="1465"/>
                                  </p:stCondLst>
                                  <p:childTnLst>
                                    <p:set>
                                      <p:cBhvr>
                                        <p:cTn id="173" dur="1" fill="hold">
                                          <p:stCondLst>
                                            <p:cond delay="0"/>
                                          </p:stCondLst>
                                        </p:cTn>
                                        <p:tgtEl>
                                          <p:spTgt spid="97"/>
                                        </p:tgtEl>
                                        <p:attrNameLst>
                                          <p:attrName>style.visibility</p:attrName>
                                        </p:attrNameLst>
                                      </p:cBhvr>
                                      <p:to>
                                        <p:strVal val="visible"/>
                                      </p:to>
                                    </p:set>
                                    <p:animEffect transition="in" filter="fade">
                                      <p:cBhvr>
                                        <p:cTn id="174" dur="375"/>
                                        <p:tgtEl>
                                          <p:spTgt spid="97"/>
                                        </p:tgtEl>
                                      </p:cBhvr>
                                    </p:animEffect>
                                  </p:childTnLst>
                                </p:cTn>
                              </p:par>
                              <p:par>
                                <p:cTn id="175" presetID="0" presetClass="path" presetSubtype="0" decel="46000" fill="hold" grpId="1" nodeType="withEffect">
                                  <p:stCondLst>
                                    <p:cond delay="1465"/>
                                  </p:stCondLst>
                                  <p:childTnLst>
                                    <p:animMotion origin="layout" path="M -0.00026 -0.0007 C -0.02617 -0.00394 -0.03034 -0.00394 -0.04701 -0.0088 C -0.06458 -0.01505 -0.075 -0.02153 -0.10169 -0.03727 " pathEditMode="relative" rAng="0" ptsTypes="AAA">
                                      <p:cBhvr>
                                        <p:cTn id="176" dur="1125" spd="-100000" fill="hold"/>
                                        <p:tgtEl>
                                          <p:spTgt spid="97"/>
                                        </p:tgtEl>
                                        <p:attrNameLst>
                                          <p:attrName>ppt_x</p:attrName>
                                          <p:attrName>ppt_y</p:attrName>
                                        </p:attrNameLst>
                                      </p:cBhvr>
                                      <p:rCtr x="-5078" y="-1829"/>
                                    </p:animMotion>
                                  </p:childTnLst>
                                </p:cTn>
                              </p:par>
                              <p:par>
                                <p:cTn id="177" presetID="10" presetClass="entr" presetSubtype="0" fill="hold" grpId="0" nodeType="withEffect">
                                  <p:stCondLst>
                                    <p:cond delay="903"/>
                                  </p:stCondLst>
                                  <p:childTnLst>
                                    <p:set>
                                      <p:cBhvr>
                                        <p:cTn id="178" dur="1" fill="hold">
                                          <p:stCondLst>
                                            <p:cond delay="0"/>
                                          </p:stCondLst>
                                        </p:cTn>
                                        <p:tgtEl>
                                          <p:spTgt spid="81"/>
                                        </p:tgtEl>
                                        <p:attrNameLst>
                                          <p:attrName>style.visibility</p:attrName>
                                        </p:attrNameLst>
                                      </p:cBhvr>
                                      <p:to>
                                        <p:strVal val="visible"/>
                                      </p:to>
                                    </p:set>
                                    <p:animEffect transition="in" filter="fade">
                                      <p:cBhvr>
                                        <p:cTn id="179" dur="375"/>
                                        <p:tgtEl>
                                          <p:spTgt spid="81"/>
                                        </p:tgtEl>
                                      </p:cBhvr>
                                    </p:animEffect>
                                  </p:childTnLst>
                                </p:cTn>
                              </p:par>
                              <p:par>
                                <p:cTn id="180" presetID="0" presetClass="path" presetSubtype="0" decel="46000" fill="hold" grpId="1" nodeType="withEffect">
                                  <p:stCondLst>
                                    <p:cond delay="903"/>
                                  </p:stCondLst>
                                  <p:childTnLst>
                                    <p:animMotion origin="layout" path="M -0.00026 -0.0007 C -0.01172 -0.00232 -0.01784 -0.00278 -0.02487 -0.00347 C -0.03216 -0.00417 -0.04518 -0.00533 -0.06549 -0.00741 " pathEditMode="relative" rAng="0" ptsTypes="AAA">
                                      <p:cBhvr>
                                        <p:cTn id="181" dur="1125" spd="-100000" fill="hold"/>
                                        <p:tgtEl>
                                          <p:spTgt spid="81"/>
                                        </p:tgtEl>
                                        <p:attrNameLst>
                                          <p:attrName>ppt_x</p:attrName>
                                          <p:attrName>ppt_y</p:attrName>
                                        </p:attrNameLst>
                                      </p:cBhvr>
                                      <p:rCtr x="-3268" y="-347"/>
                                    </p:animMotion>
                                  </p:childTnLst>
                                </p:cTn>
                              </p:par>
                              <p:par>
                                <p:cTn id="182" presetID="10" presetClass="entr" presetSubtype="0" fill="hold" grpId="0" nodeType="withEffect">
                                  <p:stCondLst>
                                    <p:cond delay="1090"/>
                                  </p:stCondLst>
                                  <p:childTnLst>
                                    <p:set>
                                      <p:cBhvr>
                                        <p:cTn id="183" dur="1" fill="hold">
                                          <p:stCondLst>
                                            <p:cond delay="0"/>
                                          </p:stCondLst>
                                        </p:cTn>
                                        <p:tgtEl>
                                          <p:spTgt spid="72"/>
                                        </p:tgtEl>
                                        <p:attrNameLst>
                                          <p:attrName>style.visibility</p:attrName>
                                        </p:attrNameLst>
                                      </p:cBhvr>
                                      <p:to>
                                        <p:strVal val="visible"/>
                                      </p:to>
                                    </p:set>
                                    <p:animEffect transition="in" filter="fade">
                                      <p:cBhvr>
                                        <p:cTn id="184" dur="375"/>
                                        <p:tgtEl>
                                          <p:spTgt spid="72"/>
                                        </p:tgtEl>
                                      </p:cBhvr>
                                    </p:animEffect>
                                  </p:childTnLst>
                                </p:cTn>
                              </p:par>
                              <p:par>
                                <p:cTn id="185" presetID="0" presetClass="path" presetSubtype="0" decel="46000" fill="hold" grpId="1" nodeType="withEffect">
                                  <p:stCondLst>
                                    <p:cond delay="1090"/>
                                  </p:stCondLst>
                                  <p:childTnLst>
                                    <p:animMotion origin="layout" path="M -0.00026 -0.00069 C -0.01159 0.00232 -0.01771 0.00325 -0.02487 0.0044 C -0.03216 0.00602 -0.04505 0.00857 -0.06537 0.0132 " pathEditMode="relative" rAng="0" ptsTypes="AAA">
                                      <p:cBhvr>
                                        <p:cTn id="186" dur="1125" spd="-100000" fill="hold"/>
                                        <p:tgtEl>
                                          <p:spTgt spid="72"/>
                                        </p:tgtEl>
                                        <p:attrNameLst>
                                          <p:attrName>ppt_x</p:attrName>
                                          <p:attrName>ppt_y</p:attrName>
                                        </p:attrNameLst>
                                      </p:cBhvr>
                                      <p:rCtr x="-3255" y="694"/>
                                    </p:animMotion>
                                  </p:childTnLst>
                                </p:cTn>
                              </p:par>
                              <p:par>
                                <p:cTn id="187" presetID="6" presetClass="emph" presetSubtype="0" fill="hold" grpId="2" nodeType="withEffect">
                                  <p:stCondLst>
                                    <p:cond delay="1465"/>
                                  </p:stCondLst>
                                  <p:childTnLst>
                                    <p:animScale>
                                      <p:cBhvr>
                                        <p:cTn id="188" dur="7" fill="hold"/>
                                        <p:tgtEl>
                                          <p:spTgt spid="72"/>
                                        </p:tgtEl>
                                      </p:cBhvr>
                                      <p:by x="300000" y="300000"/>
                                    </p:animScale>
                                  </p:childTnLst>
                                </p:cTn>
                              </p:par>
                              <p:par>
                                <p:cTn id="189" presetID="6" presetClass="emph" presetSubtype="0" decel="100000" fill="hold" grpId="3" nodeType="withEffect">
                                  <p:stCondLst>
                                    <p:cond delay="1465"/>
                                  </p:stCondLst>
                                  <p:childTnLst>
                                    <p:animScale>
                                      <p:cBhvr>
                                        <p:cTn id="190" dur="1125" fill="hold"/>
                                        <p:tgtEl>
                                          <p:spTgt spid="72"/>
                                        </p:tgtEl>
                                      </p:cBhvr>
                                      <p:by x="33000" y="33000"/>
                                    </p:animScale>
                                  </p:childTnLst>
                                </p:cTn>
                              </p:par>
                              <p:par>
                                <p:cTn id="191" presetID="10" presetClass="entr" presetSubtype="0" fill="hold" grpId="0" nodeType="withEffect">
                                  <p:stCondLst>
                                    <p:cond delay="1340"/>
                                  </p:stCondLst>
                                  <p:childTnLst>
                                    <p:set>
                                      <p:cBhvr>
                                        <p:cTn id="192" dur="1" fill="hold">
                                          <p:stCondLst>
                                            <p:cond delay="0"/>
                                          </p:stCondLst>
                                        </p:cTn>
                                        <p:tgtEl>
                                          <p:spTgt spid="122"/>
                                        </p:tgtEl>
                                        <p:attrNameLst>
                                          <p:attrName>style.visibility</p:attrName>
                                        </p:attrNameLst>
                                      </p:cBhvr>
                                      <p:to>
                                        <p:strVal val="visible"/>
                                      </p:to>
                                    </p:set>
                                    <p:animEffect transition="in" filter="fade">
                                      <p:cBhvr>
                                        <p:cTn id="193" dur="375"/>
                                        <p:tgtEl>
                                          <p:spTgt spid="122"/>
                                        </p:tgtEl>
                                      </p:cBhvr>
                                    </p:animEffect>
                                  </p:childTnLst>
                                </p:cTn>
                              </p:par>
                              <p:par>
                                <p:cTn id="194" presetID="0" presetClass="path" presetSubtype="0" decel="46000" fill="hold" grpId="1" nodeType="withEffect">
                                  <p:stCondLst>
                                    <p:cond delay="1340"/>
                                  </p:stCondLst>
                                  <p:childTnLst>
                                    <p:animMotion origin="layout" path="M -0.00026 -0.00069 C -0.04597 0.00996 -0.07318 0.02986 -0.0974 0.04005 C -0.12123 0.04977 -0.17526 0.08172 -0.25938 0.15 " pathEditMode="relative" rAng="0" ptsTypes="AAA">
                                      <p:cBhvr>
                                        <p:cTn id="195" dur="1000" spd="-100000" fill="hold"/>
                                        <p:tgtEl>
                                          <p:spTgt spid="122"/>
                                        </p:tgtEl>
                                        <p:attrNameLst>
                                          <p:attrName>ppt_x</p:attrName>
                                          <p:attrName>ppt_y</p:attrName>
                                        </p:attrNameLst>
                                      </p:cBhvr>
                                      <p:rCtr x="-12956" y="7523"/>
                                    </p:animMotion>
                                  </p:childTnLst>
                                </p:cTn>
                              </p:par>
                              <p:par>
                                <p:cTn id="196" presetID="6" presetClass="emph" presetSubtype="0" fill="hold" grpId="2" nodeType="withEffect">
                                  <p:stCondLst>
                                    <p:cond delay="1340"/>
                                  </p:stCondLst>
                                  <p:childTnLst>
                                    <p:animScale>
                                      <p:cBhvr>
                                        <p:cTn id="197" dur="7" fill="hold"/>
                                        <p:tgtEl>
                                          <p:spTgt spid="122"/>
                                        </p:tgtEl>
                                      </p:cBhvr>
                                      <p:by x="500000" y="500000"/>
                                    </p:animScale>
                                  </p:childTnLst>
                                </p:cTn>
                              </p:par>
                              <p:par>
                                <p:cTn id="198" presetID="6" presetClass="emph" presetSubtype="0" decel="100000" fill="hold" grpId="3" nodeType="withEffect">
                                  <p:stCondLst>
                                    <p:cond delay="1340"/>
                                  </p:stCondLst>
                                  <p:childTnLst>
                                    <p:animScale>
                                      <p:cBhvr>
                                        <p:cTn id="199" dur="1000" fill="hold"/>
                                        <p:tgtEl>
                                          <p:spTgt spid="122"/>
                                        </p:tgtEl>
                                      </p:cBhvr>
                                      <p:by x="20000" y="20000"/>
                                    </p:animScale>
                                  </p:childTnLst>
                                </p:cTn>
                              </p:par>
                              <p:par>
                                <p:cTn id="200" presetID="10" presetClass="entr" presetSubtype="0" fill="hold" grpId="0" nodeType="withEffect">
                                  <p:stCondLst>
                                    <p:cond delay="1465"/>
                                  </p:stCondLst>
                                  <p:childTnLst>
                                    <p:set>
                                      <p:cBhvr>
                                        <p:cTn id="201" dur="1" fill="hold">
                                          <p:stCondLst>
                                            <p:cond delay="0"/>
                                          </p:stCondLst>
                                        </p:cTn>
                                        <p:tgtEl>
                                          <p:spTgt spid="124"/>
                                        </p:tgtEl>
                                        <p:attrNameLst>
                                          <p:attrName>style.visibility</p:attrName>
                                        </p:attrNameLst>
                                      </p:cBhvr>
                                      <p:to>
                                        <p:strVal val="visible"/>
                                      </p:to>
                                    </p:set>
                                    <p:animEffect transition="in" filter="fade">
                                      <p:cBhvr>
                                        <p:cTn id="202" dur="375"/>
                                        <p:tgtEl>
                                          <p:spTgt spid="124"/>
                                        </p:tgtEl>
                                      </p:cBhvr>
                                    </p:animEffect>
                                  </p:childTnLst>
                                </p:cTn>
                              </p:par>
                              <p:par>
                                <p:cTn id="203" presetID="0" presetClass="path" presetSubtype="0" decel="100000" fill="hold" grpId="1" nodeType="withEffect">
                                  <p:stCondLst>
                                    <p:cond delay="1465"/>
                                  </p:stCondLst>
                                  <p:childTnLst>
                                    <p:animMotion origin="layout" path="M 3.95833E-6 0.00417 C -0.03829 0.00139 -0.23086 0.00856 -0.25677 0.00995 C -0.28282 0.01111 -0.5375 0.01852 -0.703 0.02106 " pathEditMode="relative" rAng="0" ptsTypes="AAA">
                                      <p:cBhvr>
                                        <p:cTn id="204" dur="1688" spd="-100000" fill="hold"/>
                                        <p:tgtEl>
                                          <p:spTgt spid="124"/>
                                        </p:tgtEl>
                                        <p:attrNameLst>
                                          <p:attrName>ppt_x</p:attrName>
                                          <p:attrName>ppt_y</p:attrName>
                                        </p:attrNameLst>
                                      </p:cBhvr>
                                      <p:rCtr x="-35156" y="810"/>
                                    </p:animMotion>
                                  </p:childTnLst>
                                </p:cTn>
                              </p:par>
                              <p:par>
                                <p:cTn id="205" presetID="6" presetClass="emph" presetSubtype="0" fill="hold" grpId="2" nodeType="withEffect">
                                  <p:stCondLst>
                                    <p:cond delay="1465"/>
                                  </p:stCondLst>
                                  <p:childTnLst>
                                    <p:animScale>
                                      <p:cBhvr>
                                        <p:cTn id="206" dur="7" fill="hold"/>
                                        <p:tgtEl>
                                          <p:spTgt spid="124"/>
                                        </p:tgtEl>
                                      </p:cBhvr>
                                      <p:by x="200000" y="200000"/>
                                    </p:animScale>
                                  </p:childTnLst>
                                </p:cTn>
                              </p:par>
                              <p:par>
                                <p:cTn id="207" presetID="6" presetClass="emph" presetSubtype="0" decel="100000" fill="hold" grpId="3" nodeType="withEffect">
                                  <p:stCondLst>
                                    <p:cond delay="1465"/>
                                  </p:stCondLst>
                                  <p:childTnLst>
                                    <p:animScale>
                                      <p:cBhvr>
                                        <p:cTn id="208" dur="1688" fill="hold"/>
                                        <p:tgtEl>
                                          <p:spTgt spid="124"/>
                                        </p:tgtEl>
                                      </p:cBhvr>
                                      <p:by x="50000" y="50000"/>
                                    </p:animScale>
                                  </p:childTnLst>
                                </p:cTn>
                              </p:par>
                              <p:par>
                                <p:cTn id="209" presetID="10" presetClass="entr" presetSubtype="0" fill="hold" grpId="1" nodeType="withEffect">
                                  <p:stCondLst>
                                    <p:cond delay="100"/>
                                  </p:stCondLst>
                                  <p:childTnLst>
                                    <p:set>
                                      <p:cBhvr>
                                        <p:cTn id="210" dur="1" fill="hold">
                                          <p:stCondLst>
                                            <p:cond delay="0"/>
                                          </p:stCondLst>
                                        </p:cTn>
                                        <p:tgtEl>
                                          <p:spTgt spid="129"/>
                                        </p:tgtEl>
                                        <p:attrNameLst>
                                          <p:attrName>style.visibility</p:attrName>
                                        </p:attrNameLst>
                                      </p:cBhvr>
                                      <p:to>
                                        <p:strVal val="visible"/>
                                      </p:to>
                                    </p:set>
                                    <p:animEffect transition="in" filter="fade">
                                      <p:cBhvr>
                                        <p:cTn id="211" dur="2000"/>
                                        <p:tgtEl>
                                          <p:spTgt spid="129"/>
                                        </p:tgtEl>
                                      </p:cBhvr>
                                    </p:animEffect>
                                  </p:childTnLst>
                                </p:cTn>
                              </p:par>
                              <p:par>
                                <p:cTn id="212" presetID="42" presetClass="entr" presetSubtype="0" fill="hold" grpId="0" nodeType="withEffect">
                                  <p:stCondLst>
                                    <p:cond delay="100"/>
                                  </p:stCondLst>
                                  <p:childTnLst>
                                    <p:set>
                                      <p:cBhvr>
                                        <p:cTn id="213" dur="1" fill="hold">
                                          <p:stCondLst>
                                            <p:cond delay="0"/>
                                          </p:stCondLst>
                                        </p:cTn>
                                        <p:tgtEl>
                                          <p:spTgt spid="129"/>
                                        </p:tgtEl>
                                        <p:attrNameLst>
                                          <p:attrName>style.visibility</p:attrName>
                                        </p:attrNameLst>
                                      </p:cBhvr>
                                      <p:to>
                                        <p:strVal val="visible"/>
                                      </p:to>
                                    </p:set>
                                    <p:animEffect transition="in" filter="fade">
                                      <p:cBhvr>
                                        <p:cTn id="214" dur="1500"/>
                                        <p:tgtEl>
                                          <p:spTgt spid="129"/>
                                        </p:tgtEl>
                                      </p:cBhvr>
                                    </p:animEffect>
                                    <p:anim calcmode="lin" valueType="num">
                                      <p:cBhvr>
                                        <p:cTn id="215" dur="1500" fill="hold"/>
                                        <p:tgtEl>
                                          <p:spTgt spid="129"/>
                                        </p:tgtEl>
                                        <p:attrNameLst>
                                          <p:attrName>ppt_x</p:attrName>
                                        </p:attrNameLst>
                                      </p:cBhvr>
                                      <p:tavLst>
                                        <p:tav tm="0">
                                          <p:val>
                                            <p:strVal val="#ppt_x"/>
                                          </p:val>
                                        </p:tav>
                                        <p:tav tm="100000">
                                          <p:val>
                                            <p:strVal val="#ppt_x"/>
                                          </p:val>
                                        </p:tav>
                                      </p:tavLst>
                                    </p:anim>
                                    <p:anim calcmode="lin" valueType="num">
                                      <p:cBhvr>
                                        <p:cTn id="216" dur="1500" fill="hold"/>
                                        <p:tgtEl>
                                          <p:spTgt spid="1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5" grpId="0" animBg="1"/>
      <p:bldP spid="25" grpId="1" animBg="1"/>
      <p:bldP spid="31" grpId="0" animBg="1"/>
      <p:bldP spid="31" grpId="1" animBg="1"/>
      <p:bldP spid="32" grpId="0" animBg="1"/>
      <p:bldP spid="32" grpId="1" animBg="1"/>
      <p:bldP spid="32" grpId="2" animBg="1"/>
      <p:bldP spid="32" grpId="3" animBg="1"/>
      <p:bldP spid="38" grpId="0" animBg="1"/>
      <p:bldP spid="38" grpId="1" animBg="1"/>
      <p:bldP spid="55" grpId="0" animBg="1"/>
      <p:bldP spid="55" grpId="1" animBg="1"/>
      <p:bldP spid="55" grpId="2" animBg="1"/>
      <p:bldP spid="55" grpId="3" animBg="1"/>
      <p:bldP spid="56" grpId="0" animBg="1"/>
      <p:bldP spid="56" grpId="1" animBg="1"/>
      <p:bldP spid="56" grpId="2" animBg="1"/>
      <p:bldP spid="56" grpId="3" animBg="1"/>
      <p:bldP spid="57" grpId="0" animBg="1"/>
      <p:bldP spid="57" grpId="1" animBg="1"/>
      <p:bldP spid="57" grpId="2" animBg="1"/>
      <p:bldP spid="57" grpId="3" animBg="1"/>
      <p:bldP spid="58" grpId="0" animBg="1"/>
      <p:bldP spid="58" grpId="1" animBg="1"/>
      <p:bldP spid="58" grpId="2" animBg="1"/>
      <p:bldP spid="58" grpId="3" animBg="1"/>
      <p:bldP spid="66" grpId="0" animBg="1"/>
      <p:bldP spid="66" grpId="1" animBg="1"/>
      <p:bldP spid="72" grpId="0" animBg="1"/>
      <p:bldP spid="72" grpId="1" animBg="1"/>
      <p:bldP spid="72" grpId="2" animBg="1"/>
      <p:bldP spid="72" grpId="3" animBg="1"/>
      <p:bldP spid="78" grpId="0" animBg="1"/>
      <p:bldP spid="78" grpId="1" animBg="1"/>
      <p:bldP spid="78" grpId="2" animBg="1"/>
      <p:bldP spid="78" grpId="3" animBg="1"/>
      <p:bldP spid="81" grpId="0" animBg="1"/>
      <p:bldP spid="81" grpId="1" animBg="1"/>
      <p:bldP spid="89" grpId="0" animBg="1"/>
      <p:bldP spid="89" grpId="1" animBg="1"/>
      <p:bldP spid="94" grpId="0" animBg="1"/>
      <p:bldP spid="94" grpId="1" animBg="1"/>
      <p:bldP spid="95" grpId="0" animBg="1"/>
      <p:bldP spid="95" grpId="1" animBg="1"/>
      <p:bldP spid="97" grpId="0" animBg="1"/>
      <p:bldP spid="97" grpId="1" animBg="1"/>
      <p:bldP spid="99" grpId="0" animBg="1"/>
      <p:bldP spid="99" grpId="1" animBg="1"/>
      <p:bldP spid="99" grpId="2" animBg="1"/>
      <p:bldP spid="99" grpId="3" animBg="1"/>
      <p:bldP spid="117" grpId="0" animBg="1"/>
      <p:bldP spid="117" grpId="1" animBg="1"/>
      <p:bldP spid="122" grpId="0" animBg="1"/>
      <p:bldP spid="122" grpId="1" animBg="1"/>
      <p:bldP spid="122" grpId="2" animBg="1"/>
      <p:bldP spid="122" grpId="3" animBg="1"/>
      <p:bldP spid="123" grpId="0" animBg="1"/>
      <p:bldP spid="123" grpId="1" animBg="1"/>
      <p:bldP spid="123" grpId="2" animBg="1"/>
      <p:bldP spid="123" grpId="3" animBg="1"/>
      <p:bldP spid="124" grpId="0" animBg="1"/>
      <p:bldP spid="124" grpId="1" animBg="1"/>
      <p:bldP spid="124" grpId="2" animBg="1"/>
      <p:bldP spid="124" grpId="3" animBg="1"/>
      <p:bldP spid="126" grpId="0" animBg="1"/>
      <p:bldP spid="126" grpId="1" animBg="1"/>
      <p:bldP spid="129" grpId="0"/>
      <p:bldP spid="129" grpId="1"/>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1</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530221" y="386060"/>
            <a:ext cx="6130212" cy="523220"/>
          </a:xfrm>
          <a:prstGeom prst="rect">
            <a:avLst/>
          </a:prstGeom>
          <a:noFill/>
        </p:spPr>
        <p:txBody>
          <a:bodyPr wrap="square" rtlCol="0">
            <a:spAutoFit/>
          </a:bodyPr>
          <a:lstStyle/>
          <a:p>
            <a:r>
              <a:rPr lang="en-US" altLang="zh-CN" sz="2800" dirty="0"/>
              <a:t>Background</a:t>
            </a:r>
            <a:endParaRPr lang="zh-CN" altLang="en-US" sz="2800" dirty="0"/>
          </a:p>
        </p:txBody>
      </p:sp>
      <p:sp>
        <p:nvSpPr>
          <p:cNvPr id="8" name="文本框 7">
            <a:extLst>
              <a:ext uri="{FF2B5EF4-FFF2-40B4-BE49-F238E27FC236}">
                <a16:creationId xmlns:a16="http://schemas.microsoft.com/office/drawing/2014/main" xmlns="" id="{22AD62C7-51D9-4279-985A-ECFB1909B0F5}"/>
              </a:ext>
            </a:extLst>
          </p:cNvPr>
          <p:cNvSpPr txBox="1"/>
          <p:nvPr/>
        </p:nvSpPr>
        <p:spPr>
          <a:xfrm>
            <a:off x="3284220" y="2551837"/>
            <a:ext cx="6151880" cy="1754326"/>
          </a:xfrm>
          <a:prstGeom prst="rect">
            <a:avLst/>
          </a:prstGeom>
          <a:noFill/>
        </p:spPr>
        <p:txBody>
          <a:bodyPr wrap="square">
            <a:spAutoFit/>
          </a:bodyPr>
          <a:lstStyle/>
          <a:p>
            <a:r>
              <a:rPr lang="en-US" altLang="zh-CN" dirty="0"/>
              <a:t>Nowadays, online shopping is very developed, but it will still take two to three days for transportation. We hope to build a snack trading platform between the small snack shops nearby the campus and the students, where students can buy snacks easily in less than one day</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3"/>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直接连接符 44"/>
          <p:cNvCxnSpPr>
            <a:endCxn id="50" idx="4"/>
          </p:cNvCxnSpPr>
          <p:nvPr/>
        </p:nvCxnSpPr>
        <p:spPr>
          <a:xfrm flipV="1">
            <a:off x="10849455" y="72590"/>
            <a:ext cx="717471" cy="12129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endCxn id="50" idx="0"/>
          </p:cNvCxnSpPr>
          <p:nvPr/>
        </p:nvCxnSpPr>
        <p:spPr>
          <a:xfrm flipH="1" flipV="1">
            <a:off x="11641601" y="62152"/>
            <a:ext cx="879303" cy="40204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endCxn id="53" idx="7"/>
          </p:cNvCxnSpPr>
          <p:nvPr/>
        </p:nvCxnSpPr>
        <p:spPr>
          <a:xfrm flipH="1" flipV="1">
            <a:off x="11021720" y="1233762"/>
            <a:ext cx="1248321" cy="18746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a:endCxn id="50" idx="5"/>
          </p:cNvCxnSpPr>
          <p:nvPr/>
        </p:nvCxnSpPr>
        <p:spPr>
          <a:xfrm flipH="1" flipV="1">
            <a:off x="11581921" y="100103"/>
            <a:ext cx="741582" cy="136147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50" idx="6"/>
            <a:endCxn id="53" idx="1"/>
          </p:cNvCxnSpPr>
          <p:nvPr/>
        </p:nvCxnSpPr>
        <p:spPr>
          <a:xfrm flipH="1">
            <a:off x="11014716" y="108442"/>
            <a:ext cx="595288" cy="107522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50" name="椭圆 49"/>
          <p:cNvSpPr/>
          <p:nvPr/>
        </p:nvSpPr>
        <p:spPr>
          <a:xfrm rot="4922515">
            <a:off x="11562792" y="29669"/>
            <a:ext cx="82942" cy="7540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4922515">
            <a:off x="12483315" y="485620"/>
            <a:ext cx="66025" cy="6002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p:cNvCxnSpPr>
            <a:stCxn id="51" idx="5"/>
            <a:endCxn id="58" idx="1"/>
          </p:cNvCxnSpPr>
          <p:nvPr/>
        </p:nvCxnSpPr>
        <p:spPr>
          <a:xfrm flipH="1">
            <a:off x="12284366" y="541687"/>
            <a:ext cx="214175" cy="87800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53" name="椭圆 52"/>
          <p:cNvSpPr/>
          <p:nvPr/>
        </p:nvSpPr>
        <p:spPr>
          <a:xfrm rot="4922515">
            <a:off x="10959674" y="1179377"/>
            <a:ext cx="71542" cy="6503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连接符 53"/>
          <p:cNvCxnSpPr/>
          <p:nvPr/>
        </p:nvCxnSpPr>
        <p:spPr>
          <a:xfrm rot="4922515" flipH="1">
            <a:off x="10450674" y="718584"/>
            <a:ext cx="921070" cy="17273"/>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57" idx="1"/>
          </p:cNvCxnSpPr>
          <p:nvPr/>
        </p:nvCxnSpPr>
        <p:spPr>
          <a:xfrm flipV="1">
            <a:off x="9876855" y="199642"/>
            <a:ext cx="931465" cy="50041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57" idx="7"/>
          </p:cNvCxnSpPr>
          <p:nvPr/>
        </p:nvCxnSpPr>
        <p:spPr>
          <a:xfrm>
            <a:off x="9885337" y="760733"/>
            <a:ext cx="1083225" cy="47906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57" name="椭圆 56"/>
          <p:cNvSpPr/>
          <p:nvPr/>
        </p:nvSpPr>
        <p:spPr>
          <a:xfrm rot="4922515">
            <a:off x="9810188" y="694861"/>
            <a:ext cx="86651" cy="78774"/>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4922515">
            <a:off x="12220553" y="1414720"/>
            <a:ext cx="82942" cy="7540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rot="4922515">
            <a:off x="10733240" y="142426"/>
            <a:ext cx="115605" cy="105095"/>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rot="11174285">
            <a:off x="11403684" y="1570680"/>
            <a:ext cx="114883" cy="104439"/>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11174285">
            <a:off x="9179546" y="247236"/>
            <a:ext cx="82172" cy="7470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6" name="直接连接符 75"/>
          <p:cNvCxnSpPr>
            <a:stCxn id="61" idx="1"/>
            <a:endCxn id="57" idx="2"/>
          </p:cNvCxnSpPr>
          <p:nvPr/>
        </p:nvCxnSpPr>
        <p:spPr>
          <a:xfrm>
            <a:off x="9246642" y="313998"/>
            <a:ext cx="600872" cy="37734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a:stCxn id="61" idx="3"/>
          </p:cNvCxnSpPr>
          <p:nvPr/>
        </p:nvCxnSpPr>
        <p:spPr>
          <a:xfrm flipV="1">
            <a:off x="9252382" y="-142065"/>
            <a:ext cx="675550" cy="40355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18" idx="2"/>
            <a:endCxn id="13" idx="5"/>
          </p:cNvCxnSpPr>
          <p:nvPr/>
        </p:nvCxnSpPr>
        <p:spPr>
          <a:xfrm>
            <a:off x="311019" y="4017571"/>
            <a:ext cx="640772" cy="6206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7" idx="1"/>
            <a:endCxn id="6" idx="5"/>
          </p:cNvCxnSpPr>
          <p:nvPr/>
        </p:nvCxnSpPr>
        <p:spPr>
          <a:xfrm>
            <a:off x="114449" y="3156200"/>
            <a:ext cx="368021" cy="303909"/>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6" idx="1"/>
            <a:endCxn id="18" idx="5"/>
          </p:cNvCxnSpPr>
          <p:nvPr/>
        </p:nvCxnSpPr>
        <p:spPr>
          <a:xfrm flipH="1">
            <a:off x="281621" y="3499120"/>
            <a:ext cx="232171" cy="50233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18" idx="7"/>
          </p:cNvCxnSpPr>
          <p:nvPr/>
        </p:nvCxnSpPr>
        <p:spPr>
          <a:xfrm flipH="1">
            <a:off x="126438" y="4026960"/>
            <a:ext cx="152395" cy="44254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8" idx="2"/>
          </p:cNvCxnSpPr>
          <p:nvPr/>
        </p:nvCxnSpPr>
        <p:spPr>
          <a:xfrm flipV="1">
            <a:off x="152387" y="4509317"/>
            <a:ext cx="511612" cy="46457"/>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0" idx="4"/>
          </p:cNvCxnSpPr>
          <p:nvPr/>
        </p:nvCxnSpPr>
        <p:spPr>
          <a:xfrm flipV="1">
            <a:off x="413843" y="4544020"/>
            <a:ext cx="287319" cy="47313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endCxn id="24" idx="4"/>
          </p:cNvCxnSpPr>
          <p:nvPr/>
        </p:nvCxnSpPr>
        <p:spPr>
          <a:xfrm>
            <a:off x="47971" y="4573825"/>
            <a:ext cx="101544" cy="88701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0" idx="7"/>
          </p:cNvCxnSpPr>
          <p:nvPr/>
        </p:nvCxnSpPr>
        <p:spPr>
          <a:xfrm flipH="1">
            <a:off x="126361" y="5073643"/>
            <a:ext cx="256506" cy="42578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0" idx="1"/>
            <a:endCxn id="9" idx="5"/>
          </p:cNvCxnSpPr>
          <p:nvPr/>
        </p:nvCxnSpPr>
        <p:spPr>
          <a:xfrm>
            <a:off x="431883" y="5079001"/>
            <a:ext cx="159781" cy="93735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11" idx="4"/>
          </p:cNvCxnSpPr>
          <p:nvPr/>
        </p:nvCxnSpPr>
        <p:spPr>
          <a:xfrm flipH="1" flipV="1">
            <a:off x="717261" y="4531895"/>
            <a:ext cx="465790" cy="72089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9" idx="7"/>
            <a:endCxn id="24" idx="1"/>
          </p:cNvCxnSpPr>
          <p:nvPr/>
        </p:nvCxnSpPr>
        <p:spPr>
          <a:xfrm flipH="1" flipV="1">
            <a:off x="161866" y="5503176"/>
            <a:ext cx="425954" cy="548347"/>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27" idx="3"/>
            <a:endCxn id="9" idx="0"/>
          </p:cNvCxnSpPr>
          <p:nvPr/>
        </p:nvCxnSpPr>
        <p:spPr>
          <a:xfrm flipV="1">
            <a:off x="387547" y="6060728"/>
            <a:ext cx="217060" cy="62364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10" idx="2"/>
            <a:endCxn id="11" idx="6"/>
          </p:cNvCxnSpPr>
          <p:nvPr/>
        </p:nvCxnSpPr>
        <p:spPr>
          <a:xfrm>
            <a:off x="444713" y="5055602"/>
            <a:ext cx="699551" cy="22832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21" idx="3"/>
            <a:endCxn id="13" idx="0"/>
          </p:cNvCxnSpPr>
          <p:nvPr/>
        </p:nvCxnSpPr>
        <p:spPr>
          <a:xfrm flipV="1">
            <a:off x="706168" y="4142022"/>
            <a:ext cx="263822" cy="35063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11" idx="0"/>
            <a:endCxn id="9" idx="2"/>
          </p:cNvCxnSpPr>
          <p:nvPr/>
        </p:nvCxnSpPr>
        <p:spPr>
          <a:xfrm flipH="1">
            <a:off x="632193" y="5322716"/>
            <a:ext cx="543214" cy="715863"/>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9" idx="2"/>
            <a:endCxn id="35" idx="6"/>
          </p:cNvCxnSpPr>
          <p:nvPr/>
        </p:nvCxnSpPr>
        <p:spPr>
          <a:xfrm>
            <a:off x="632193" y="6038579"/>
            <a:ext cx="636954" cy="40098"/>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35" idx="1"/>
            <a:endCxn id="37" idx="4"/>
          </p:cNvCxnSpPr>
          <p:nvPr/>
        </p:nvCxnSpPr>
        <p:spPr>
          <a:xfrm>
            <a:off x="1311066" y="6101664"/>
            <a:ext cx="553226" cy="40055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35" idx="0"/>
            <a:endCxn id="27" idx="2"/>
          </p:cNvCxnSpPr>
          <p:nvPr/>
        </p:nvCxnSpPr>
        <p:spPr>
          <a:xfrm flipH="1">
            <a:off x="397493" y="6107210"/>
            <a:ext cx="894563" cy="61125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rot="11174285">
            <a:off x="304955" y="6667017"/>
            <a:ext cx="92812" cy="9281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rot="11174285">
            <a:off x="473116" y="3454599"/>
            <a:ext cx="50031" cy="500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rot="11174285">
            <a:off x="57754" y="3094147"/>
            <a:ext cx="69731" cy="697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椭圆 7"/>
          <p:cNvSpPr/>
          <p:nvPr/>
        </p:nvSpPr>
        <p:spPr>
          <a:xfrm rot="11174285">
            <a:off x="82248" y="4516779"/>
            <a:ext cx="70347" cy="7034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椭圆 8"/>
          <p:cNvSpPr/>
          <p:nvPr/>
        </p:nvSpPr>
        <p:spPr>
          <a:xfrm rot="11174285">
            <a:off x="582310" y="6010845"/>
            <a:ext cx="50031" cy="500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rot="11174285">
            <a:off x="375188" y="5016948"/>
            <a:ext cx="69731" cy="697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椭圆 10"/>
          <p:cNvSpPr/>
          <p:nvPr/>
        </p:nvSpPr>
        <p:spPr>
          <a:xfrm rot="11174285">
            <a:off x="1144056" y="5252577"/>
            <a:ext cx="70347" cy="70347"/>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rot="11174285">
            <a:off x="1618499" y="4666992"/>
            <a:ext cx="50031" cy="500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椭圆 12"/>
          <p:cNvSpPr/>
          <p:nvPr/>
        </p:nvSpPr>
        <p:spPr>
          <a:xfrm rot="11174285">
            <a:off x="938639" y="4071884"/>
            <a:ext cx="70347" cy="7034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椭圆 17"/>
          <p:cNvSpPr/>
          <p:nvPr/>
        </p:nvSpPr>
        <p:spPr>
          <a:xfrm rot="11174285">
            <a:off x="274836" y="3997454"/>
            <a:ext cx="36291" cy="3629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rot="11174285">
            <a:off x="677838" y="4486705"/>
            <a:ext cx="31836" cy="31836"/>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rot="11174285">
            <a:off x="123052" y="5460694"/>
            <a:ext cx="47738" cy="4773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rot="11174285">
            <a:off x="1268993" y="6055615"/>
            <a:ext cx="51748" cy="5174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1174285">
            <a:off x="1825297" y="6502010"/>
            <a:ext cx="70347" cy="70347"/>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rot="11174285">
            <a:off x="2250812" y="7014678"/>
            <a:ext cx="97490" cy="97490"/>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11174285">
            <a:off x="2992857" y="6770139"/>
            <a:ext cx="69731" cy="697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rot="11174285">
            <a:off x="2096191" y="6089493"/>
            <a:ext cx="42564" cy="42564"/>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连接符 43"/>
          <p:cNvCxnSpPr>
            <a:endCxn id="7" idx="5"/>
          </p:cNvCxnSpPr>
          <p:nvPr/>
        </p:nvCxnSpPr>
        <p:spPr>
          <a:xfrm>
            <a:off x="-278951" y="2488988"/>
            <a:ext cx="349742" cy="612838"/>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1269146" y="6564320"/>
            <a:ext cx="587502" cy="55285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77" name="文本框 76"/>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1</a:t>
            </a:r>
            <a:endParaRPr lang="zh-CN" altLang="en-US" sz="6000" dirty="0">
              <a:solidFill>
                <a:schemeClr val="tx1"/>
              </a:solidFill>
              <a:latin typeface="+mn-lt"/>
            </a:endParaRPr>
          </a:p>
        </p:txBody>
      </p:sp>
      <p:cxnSp>
        <p:nvCxnSpPr>
          <p:cNvPr id="78" name="直接连接符 77"/>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1530221" y="386060"/>
            <a:ext cx="6130212" cy="523220"/>
          </a:xfrm>
          <a:prstGeom prst="rect">
            <a:avLst/>
          </a:prstGeom>
          <a:noFill/>
        </p:spPr>
        <p:txBody>
          <a:bodyPr wrap="square" rtlCol="0">
            <a:spAutoFit/>
          </a:bodyPr>
          <a:lstStyle/>
          <a:p>
            <a:r>
              <a:rPr lang="en-US" altLang="zh-CN" sz="2800" dirty="0"/>
              <a:t>Requirement</a:t>
            </a:r>
            <a:endParaRPr lang="zh-CN" altLang="en-US" sz="2800" dirty="0"/>
          </a:p>
        </p:txBody>
      </p:sp>
      <p:sp>
        <p:nvSpPr>
          <p:cNvPr id="63" name="文本框 62">
            <a:extLst>
              <a:ext uri="{FF2B5EF4-FFF2-40B4-BE49-F238E27FC236}">
                <a16:creationId xmlns:a16="http://schemas.microsoft.com/office/drawing/2014/main" xmlns="" id="{3BEC9CD2-E9CC-429E-AFB7-59B25F7A0E9D}"/>
              </a:ext>
            </a:extLst>
          </p:cNvPr>
          <p:cNvSpPr txBox="1"/>
          <p:nvPr/>
        </p:nvSpPr>
        <p:spPr>
          <a:xfrm>
            <a:off x="2624659" y="1164681"/>
            <a:ext cx="6416040" cy="5078313"/>
          </a:xfrm>
          <a:prstGeom prst="rect">
            <a:avLst/>
          </a:prstGeom>
          <a:noFill/>
        </p:spPr>
        <p:txBody>
          <a:bodyPr wrap="square">
            <a:spAutoFit/>
          </a:bodyPr>
          <a:lstStyle/>
          <a:p>
            <a:r>
              <a:rPr lang="en-US" altLang="zh-CN" dirty="0"/>
              <a:t>Access of the game store for merchants and management of the company must be accomplished through a Web site.</a:t>
            </a:r>
          </a:p>
          <a:p>
            <a:endParaRPr lang="en-US" altLang="zh-CN" dirty="0"/>
          </a:p>
          <a:p>
            <a:r>
              <a:rPr lang="en-US" altLang="zh-CN" dirty="0"/>
              <a:t>The system must allow the customer to search our system for his or her favorite snack and add the snack to the shopping cart or wish list. </a:t>
            </a:r>
          </a:p>
          <a:p>
            <a:endParaRPr lang="en-US" altLang="zh-CN" dirty="0"/>
          </a:p>
          <a:p>
            <a:r>
              <a:rPr lang="en-US" altLang="zh-CN" dirty="0"/>
              <a:t>After the purchase of certain snacks, and after the purchase of snacks to convey their personal opinions on the product, such as the freshness of the product, how the product looks, etc. 	</a:t>
            </a:r>
          </a:p>
          <a:p>
            <a:endParaRPr lang="en-US" altLang="zh-CN" dirty="0"/>
          </a:p>
          <a:p>
            <a:r>
              <a:rPr lang="en-US" altLang="zh-CN" dirty="0"/>
              <a:t>The system must provide a platform for sellers to add new products and manage information about their products and easily manage orders. </a:t>
            </a:r>
          </a:p>
          <a:p>
            <a:endParaRPr lang="en-US" altLang="zh-CN" dirty="0"/>
          </a:p>
          <a:p>
            <a:r>
              <a:rPr lang="en-US" altLang="zh-CN" dirty="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p:cTn id="7" dur="1000" fill="hold"/>
                                        <p:tgtEl>
                                          <p:spTgt spid="78"/>
                                        </p:tgtEl>
                                        <p:attrNameLst>
                                          <p:attrName>ppt_w</p:attrName>
                                        </p:attrNameLst>
                                      </p:cBhvr>
                                      <p:tavLst>
                                        <p:tav tm="0">
                                          <p:val>
                                            <p:fltVal val="0"/>
                                          </p:val>
                                        </p:tav>
                                        <p:tav tm="100000">
                                          <p:val>
                                            <p:strVal val="#ppt_w"/>
                                          </p:val>
                                        </p:tav>
                                      </p:tavLst>
                                    </p:anim>
                                    <p:anim calcmode="lin" valueType="num">
                                      <p:cBhvr>
                                        <p:cTn id="8" dur="1000" fill="hold"/>
                                        <p:tgtEl>
                                          <p:spTgt spid="78"/>
                                        </p:tgtEl>
                                        <p:attrNameLst>
                                          <p:attrName>ppt_h</p:attrName>
                                        </p:attrNameLst>
                                      </p:cBhvr>
                                      <p:tavLst>
                                        <p:tav tm="0">
                                          <p:val>
                                            <p:fltVal val="0"/>
                                          </p:val>
                                        </p:tav>
                                        <p:tav tm="100000">
                                          <p:val>
                                            <p:strVal val="#ppt_h"/>
                                          </p:val>
                                        </p:tav>
                                      </p:tavLst>
                                    </p:anim>
                                    <p:anim calcmode="lin" valueType="num">
                                      <p:cBhvr>
                                        <p:cTn id="9" dur="1000" fill="hold"/>
                                        <p:tgtEl>
                                          <p:spTgt spid="78"/>
                                        </p:tgtEl>
                                        <p:attrNameLst>
                                          <p:attrName>style.rotation</p:attrName>
                                        </p:attrNameLst>
                                      </p:cBhvr>
                                      <p:tavLst>
                                        <p:tav tm="0">
                                          <p:val>
                                            <p:fltVal val="90"/>
                                          </p:val>
                                        </p:tav>
                                        <p:tav tm="100000">
                                          <p:val>
                                            <p:fltVal val="0"/>
                                          </p:val>
                                        </p:tav>
                                      </p:tavLst>
                                    </p:anim>
                                    <p:animEffect transition="in" filter="fade">
                                      <p:cBhvr>
                                        <p:cTn id="10" dur="1000"/>
                                        <p:tgtEl>
                                          <p:spTgt spid="78"/>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77"/>
                                        </p:tgtEl>
                                        <p:attrNameLst>
                                          <p:attrName>ppt_x</p:attrName>
                                          <p:attrName>ppt_y</p:attrName>
                                        </p:attrNameLst>
                                      </p:cBhvr>
                                      <p:rCtr x="1680" y="2199"/>
                                    </p:animMotion>
                                  </p:childTnLst>
                                </p:cTn>
                              </p:par>
                              <p:par>
                                <p:cTn id="16" presetID="31" presetClass="entr" presetSubtype="0" fill="hold" nodeType="withEffect">
                                  <p:stCondLst>
                                    <p:cond delay="500"/>
                                  </p:stCondLst>
                                  <p:childTnLst>
                                    <p:set>
                                      <p:cBhvr>
                                        <p:cTn id="17" dur="1" fill="hold">
                                          <p:stCondLst>
                                            <p:cond delay="0"/>
                                          </p:stCondLst>
                                        </p:cTn>
                                        <p:tgtEl>
                                          <p:spTgt spid="72"/>
                                        </p:tgtEl>
                                        <p:attrNameLst>
                                          <p:attrName>style.visibility</p:attrName>
                                        </p:attrNameLst>
                                      </p:cBhvr>
                                      <p:to>
                                        <p:strVal val="visible"/>
                                      </p:to>
                                    </p:set>
                                    <p:anim calcmode="lin" valueType="num">
                                      <p:cBhvr>
                                        <p:cTn id="18" dur="1000" fill="hold"/>
                                        <p:tgtEl>
                                          <p:spTgt spid="72"/>
                                        </p:tgtEl>
                                        <p:attrNameLst>
                                          <p:attrName>ppt_w</p:attrName>
                                        </p:attrNameLst>
                                      </p:cBhvr>
                                      <p:tavLst>
                                        <p:tav tm="0">
                                          <p:val>
                                            <p:fltVal val="0"/>
                                          </p:val>
                                        </p:tav>
                                        <p:tav tm="100000">
                                          <p:val>
                                            <p:strVal val="#ppt_w"/>
                                          </p:val>
                                        </p:tav>
                                      </p:tavLst>
                                    </p:anim>
                                    <p:anim calcmode="lin" valueType="num">
                                      <p:cBhvr>
                                        <p:cTn id="19" dur="1000" fill="hold"/>
                                        <p:tgtEl>
                                          <p:spTgt spid="72"/>
                                        </p:tgtEl>
                                        <p:attrNameLst>
                                          <p:attrName>ppt_h</p:attrName>
                                        </p:attrNameLst>
                                      </p:cBhvr>
                                      <p:tavLst>
                                        <p:tav tm="0">
                                          <p:val>
                                            <p:fltVal val="0"/>
                                          </p:val>
                                        </p:tav>
                                        <p:tav tm="100000">
                                          <p:val>
                                            <p:strVal val="#ppt_h"/>
                                          </p:val>
                                        </p:tav>
                                      </p:tavLst>
                                    </p:anim>
                                    <p:anim calcmode="lin" valueType="num">
                                      <p:cBhvr>
                                        <p:cTn id="20" dur="1000" fill="hold"/>
                                        <p:tgtEl>
                                          <p:spTgt spid="72"/>
                                        </p:tgtEl>
                                        <p:attrNameLst>
                                          <p:attrName>style.rotation</p:attrName>
                                        </p:attrNameLst>
                                      </p:cBhvr>
                                      <p:tavLst>
                                        <p:tav tm="0">
                                          <p:val>
                                            <p:fltVal val="90"/>
                                          </p:val>
                                        </p:tav>
                                        <p:tav tm="100000">
                                          <p:val>
                                            <p:fltVal val="0"/>
                                          </p:val>
                                        </p:tav>
                                      </p:tavLst>
                                    </p:anim>
                                    <p:animEffect transition="in" filter="fade">
                                      <p:cBhvr>
                                        <p:cTn id="21" dur="1000"/>
                                        <p:tgtEl>
                                          <p:spTgt spid="72"/>
                                        </p:tgtEl>
                                      </p:cBhvr>
                                    </p:animEffect>
                                  </p:childTnLst>
                                </p:cTn>
                              </p:par>
                              <p:par>
                                <p:cTn id="22" presetID="31" presetClass="entr" presetSubtype="0" fill="hold" nodeType="withEffect">
                                  <p:stCondLst>
                                    <p:cond delay="500"/>
                                  </p:stCondLst>
                                  <p:childTnLst>
                                    <p:set>
                                      <p:cBhvr>
                                        <p:cTn id="23" dur="1" fill="hold">
                                          <p:stCondLst>
                                            <p:cond delay="0"/>
                                          </p:stCondLst>
                                        </p:cTn>
                                        <p:tgtEl>
                                          <p:spTgt spid="39"/>
                                        </p:tgtEl>
                                        <p:attrNameLst>
                                          <p:attrName>style.visibility</p:attrName>
                                        </p:attrNameLst>
                                      </p:cBhvr>
                                      <p:to>
                                        <p:strVal val="visible"/>
                                      </p:to>
                                    </p:set>
                                    <p:anim calcmode="lin" valueType="num">
                                      <p:cBhvr>
                                        <p:cTn id="24" dur="1000" fill="hold"/>
                                        <p:tgtEl>
                                          <p:spTgt spid="39"/>
                                        </p:tgtEl>
                                        <p:attrNameLst>
                                          <p:attrName>ppt_w</p:attrName>
                                        </p:attrNameLst>
                                      </p:cBhvr>
                                      <p:tavLst>
                                        <p:tav tm="0">
                                          <p:val>
                                            <p:fltVal val="0"/>
                                          </p:val>
                                        </p:tav>
                                        <p:tav tm="100000">
                                          <p:val>
                                            <p:strVal val="#ppt_w"/>
                                          </p:val>
                                        </p:tav>
                                      </p:tavLst>
                                    </p:anim>
                                    <p:anim calcmode="lin" valueType="num">
                                      <p:cBhvr>
                                        <p:cTn id="25" dur="1000" fill="hold"/>
                                        <p:tgtEl>
                                          <p:spTgt spid="39"/>
                                        </p:tgtEl>
                                        <p:attrNameLst>
                                          <p:attrName>ppt_h</p:attrName>
                                        </p:attrNameLst>
                                      </p:cBhvr>
                                      <p:tavLst>
                                        <p:tav tm="0">
                                          <p:val>
                                            <p:fltVal val="0"/>
                                          </p:val>
                                        </p:tav>
                                        <p:tav tm="100000">
                                          <p:val>
                                            <p:strVal val="#ppt_h"/>
                                          </p:val>
                                        </p:tav>
                                      </p:tavLst>
                                    </p:anim>
                                    <p:anim calcmode="lin" valueType="num">
                                      <p:cBhvr>
                                        <p:cTn id="26" dur="1000" fill="hold"/>
                                        <p:tgtEl>
                                          <p:spTgt spid="39"/>
                                        </p:tgtEl>
                                        <p:attrNameLst>
                                          <p:attrName>style.rotation</p:attrName>
                                        </p:attrNameLst>
                                      </p:cBhvr>
                                      <p:tavLst>
                                        <p:tav tm="0">
                                          <p:val>
                                            <p:fltVal val="90"/>
                                          </p:val>
                                        </p:tav>
                                        <p:tav tm="100000">
                                          <p:val>
                                            <p:fltVal val="0"/>
                                          </p:val>
                                        </p:tav>
                                      </p:tavLst>
                                    </p:anim>
                                    <p:animEffect transition="in" filter="fade">
                                      <p:cBhvr>
                                        <p:cTn id="27" dur="1000"/>
                                        <p:tgtEl>
                                          <p:spTgt spid="39"/>
                                        </p:tgtEl>
                                      </p:cBhvr>
                                    </p:animEffect>
                                  </p:childTnLst>
                                </p:cTn>
                              </p:par>
                              <p:par>
                                <p:cTn id="28" presetID="31" presetClass="entr" presetSubtype="0" fill="hold" nodeType="withEffect">
                                  <p:stCondLst>
                                    <p:cond delay="500"/>
                                  </p:stCondLst>
                                  <p:childTnLst>
                                    <p:set>
                                      <p:cBhvr>
                                        <p:cTn id="29" dur="1" fill="hold">
                                          <p:stCondLst>
                                            <p:cond delay="0"/>
                                          </p:stCondLst>
                                        </p:cTn>
                                        <p:tgtEl>
                                          <p:spTgt spid="41"/>
                                        </p:tgtEl>
                                        <p:attrNameLst>
                                          <p:attrName>style.visibility</p:attrName>
                                        </p:attrNameLst>
                                      </p:cBhvr>
                                      <p:to>
                                        <p:strVal val="visible"/>
                                      </p:to>
                                    </p:set>
                                    <p:anim calcmode="lin" valueType="num">
                                      <p:cBhvr>
                                        <p:cTn id="30" dur="1000" fill="hold"/>
                                        <p:tgtEl>
                                          <p:spTgt spid="41"/>
                                        </p:tgtEl>
                                        <p:attrNameLst>
                                          <p:attrName>ppt_w</p:attrName>
                                        </p:attrNameLst>
                                      </p:cBhvr>
                                      <p:tavLst>
                                        <p:tav tm="0">
                                          <p:val>
                                            <p:fltVal val="0"/>
                                          </p:val>
                                        </p:tav>
                                        <p:tav tm="100000">
                                          <p:val>
                                            <p:strVal val="#ppt_w"/>
                                          </p:val>
                                        </p:tav>
                                      </p:tavLst>
                                    </p:anim>
                                    <p:anim calcmode="lin" valueType="num">
                                      <p:cBhvr>
                                        <p:cTn id="31" dur="1000" fill="hold"/>
                                        <p:tgtEl>
                                          <p:spTgt spid="41"/>
                                        </p:tgtEl>
                                        <p:attrNameLst>
                                          <p:attrName>ppt_h</p:attrName>
                                        </p:attrNameLst>
                                      </p:cBhvr>
                                      <p:tavLst>
                                        <p:tav tm="0">
                                          <p:val>
                                            <p:fltVal val="0"/>
                                          </p:val>
                                        </p:tav>
                                        <p:tav tm="100000">
                                          <p:val>
                                            <p:strVal val="#ppt_h"/>
                                          </p:val>
                                        </p:tav>
                                      </p:tavLst>
                                    </p:anim>
                                    <p:anim calcmode="lin" valueType="num">
                                      <p:cBhvr>
                                        <p:cTn id="32" dur="1000" fill="hold"/>
                                        <p:tgtEl>
                                          <p:spTgt spid="41"/>
                                        </p:tgtEl>
                                        <p:attrNameLst>
                                          <p:attrName>style.rotation</p:attrName>
                                        </p:attrNameLst>
                                      </p:cBhvr>
                                      <p:tavLst>
                                        <p:tav tm="0">
                                          <p:val>
                                            <p:fltVal val="90"/>
                                          </p:val>
                                        </p:tav>
                                        <p:tav tm="100000">
                                          <p:val>
                                            <p:fltVal val="0"/>
                                          </p:val>
                                        </p:tav>
                                      </p:tavLst>
                                    </p:anim>
                                    <p:animEffect transition="in" filter="fade">
                                      <p:cBhvr>
                                        <p:cTn id="33" dur="1000"/>
                                        <p:tgtEl>
                                          <p:spTgt spid="41"/>
                                        </p:tgtEl>
                                      </p:cBhvr>
                                    </p:animEffect>
                                  </p:childTnLst>
                                </p:cTn>
                              </p:par>
                              <p:par>
                                <p:cTn id="34" presetID="31" presetClass="entr" presetSubtype="0" fill="hold" nodeType="withEffect">
                                  <p:stCondLst>
                                    <p:cond delay="500"/>
                                  </p:stCondLst>
                                  <p:childTnLst>
                                    <p:set>
                                      <p:cBhvr>
                                        <p:cTn id="35" dur="1" fill="hold">
                                          <p:stCondLst>
                                            <p:cond delay="0"/>
                                          </p:stCondLst>
                                        </p:cTn>
                                        <p:tgtEl>
                                          <p:spTgt spid="38"/>
                                        </p:tgtEl>
                                        <p:attrNameLst>
                                          <p:attrName>style.visibility</p:attrName>
                                        </p:attrNameLst>
                                      </p:cBhvr>
                                      <p:to>
                                        <p:strVal val="visible"/>
                                      </p:to>
                                    </p:set>
                                    <p:anim calcmode="lin" valueType="num">
                                      <p:cBhvr>
                                        <p:cTn id="36" dur="1000" fill="hold"/>
                                        <p:tgtEl>
                                          <p:spTgt spid="38"/>
                                        </p:tgtEl>
                                        <p:attrNameLst>
                                          <p:attrName>ppt_w</p:attrName>
                                        </p:attrNameLst>
                                      </p:cBhvr>
                                      <p:tavLst>
                                        <p:tav tm="0">
                                          <p:val>
                                            <p:fltVal val="0"/>
                                          </p:val>
                                        </p:tav>
                                        <p:tav tm="100000">
                                          <p:val>
                                            <p:strVal val="#ppt_w"/>
                                          </p:val>
                                        </p:tav>
                                      </p:tavLst>
                                    </p:anim>
                                    <p:anim calcmode="lin" valueType="num">
                                      <p:cBhvr>
                                        <p:cTn id="37" dur="1000" fill="hold"/>
                                        <p:tgtEl>
                                          <p:spTgt spid="38"/>
                                        </p:tgtEl>
                                        <p:attrNameLst>
                                          <p:attrName>ppt_h</p:attrName>
                                        </p:attrNameLst>
                                      </p:cBhvr>
                                      <p:tavLst>
                                        <p:tav tm="0">
                                          <p:val>
                                            <p:fltVal val="0"/>
                                          </p:val>
                                        </p:tav>
                                        <p:tav tm="100000">
                                          <p:val>
                                            <p:strVal val="#ppt_h"/>
                                          </p:val>
                                        </p:tav>
                                      </p:tavLst>
                                    </p:anim>
                                    <p:anim calcmode="lin" valueType="num">
                                      <p:cBhvr>
                                        <p:cTn id="38" dur="1000" fill="hold"/>
                                        <p:tgtEl>
                                          <p:spTgt spid="38"/>
                                        </p:tgtEl>
                                        <p:attrNameLst>
                                          <p:attrName>style.rotation</p:attrName>
                                        </p:attrNameLst>
                                      </p:cBhvr>
                                      <p:tavLst>
                                        <p:tav tm="0">
                                          <p:val>
                                            <p:fltVal val="90"/>
                                          </p:val>
                                        </p:tav>
                                        <p:tav tm="100000">
                                          <p:val>
                                            <p:fltVal val="0"/>
                                          </p:val>
                                        </p:tav>
                                      </p:tavLst>
                                    </p:anim>
                                    <p:animEffect transition="in" filter="fade">
                                      <p:cBhvr>
                                        <p:cTn id="39" dur="1000"/>
                                        <p:tgtEl>
                                          <p:spTgt spid="38"/>
                                        </p:tgtEl>
                                      </p:cBhvr>
                                    </p:animEffect>
                                  </p:childTnLst>
                                </p:cTn>
                              </p:par>
                              <p:par>
                                <p:cTn id="40" presetID="31" presetClass="entr" presetSubtype="0" fill="hold" nodeType="withEffect">
                                  <p:stCondLst>
                                    <p:cond delay="500"/>
                                  </p:stCondLst>
                                  <p:childTnLst>
                                    <p:set>
                                      <p:cBhvr>
                                        <p:cTn id="41" dur="1" fill="hold">
                                          <p:stCondLst>
                                            <p:cond delay="0"/>
                                          </p:stCondLst>
                                        </p:cTn>
                                        <p:tgtEl>
                                          <p:spTgt spid="29"/>
                                        </p:tgtEl>
                                        <p:attrNameLst>
                                          <p:attrName>style.visibility</p:attrName>
                                        </p:attrNameLst>
                                      </p:cBhvr>
                                      <p:to>
                                        <p:strVal val="visible"/>
                                      </p:to>
                                    </p:set>
                                    <p:anim calcmode="lin" valueType="num">
                                      <p:cBhvr>
                                        <p:cTn id="42" dur="1000" fill="hold"/>
                                        <p:tgtEl>
                                          <p:spTgt spid="29"/>
                                        </p:tgtEl>
                                        <p:attrNameLst>
                                          <p:attrName>ppt_w</p:attrName>
                                        </p:attrNameLst>
                                      </p:cBhvr>
                                      <p:tavLst>
                                        <p:tav tm="0">
                                          <p:val>
                                            <p:fltVal val="0"/>
                                          </p:val>
                                        </p:tav>
                                        <p:tav tm="100000">
                                          <p:val>
                                            <p:strVal val="#ppt_w"/>
                                          </p:val>
                                        </p:tav>
                                      </p:tavLst>
                                    </p:anim>
                                    <p:anim calcmode="lin" valueType="num">
                                      <p:cBhvr>
                                        <p:cTn id="43" dur="1000" fill="hold"/>
                                        <p:tgtEl>
                                          <p:spTgt spid="29"/>
                                        </p:tgtEl>
                                        <p:attrNameLst>
                                          <p:attrName>ppt_h</p:attrName>
                                        </p:attrNameLst>
                                      </p:cBhvr>
                                      <p:tavLst>
                                        <p:tav tm="0">
                                          <p:val>
                                            <p:fltVal val="0"/>
                                          </p:val>
                                        </p:tav>
                                        <p:tav tm="100000">
                                          <p:val>
                                            <p:strVal val="#ppt_h"/>
                                          </p:val>
                                        </p:tav>
                                      </p:tavLst>
                                    </p:anim>
                                    <p:anim calcmode="lin" valueType="num">
                                      <p:cBhvr>
                                        <p:cTn id="44" dur="1000" fill="hold"/>
                                        <p:tgtEl>
                                          <p:spTgt spid="29"/>
                                        </p:tgtEl>
                                        <p:attrNameLst>
                                          <p:attrName>style.rotation</p:attrName>
                                        </p:attrNameLst>
                                      </p:cBhvr>
                                      <p:tavLst>
                                        <p:tav tm="0">
                                          <p:val>
                                            <p:fltVal val="90"/>
                                          </p:val>
                                        </p:tav>
                                        <p:tav tm="100000">
                                          <p:val>
                                            <p:fltVal val="0"/>
                                          </p:val>
                                        </p:tav>
                                      </p:tavLst>
                                    </p:anim>
                                    <p:animEffect transition="in" filter="fade">
                                      <p:cBhvr>
                                        <p:cTn id="45" dur="1000"/>
                                        <p:tgtEl>
                                          <p:spTgt spid="29"/>
                                        </p:tgtEl>
                                      </p:cBhvr>
                                    </p:animEffect>
                                  </p:childTnLst>
                                </p:cTn>
                              </p:par>
                              <p:par>
                                <p:cTn id="46" presetID="31" presetClass="entr" presetSubtype="0" fill="hold" nodeType="withEffect">
                                  <p:stCondLst>
                                    <p:cond delay="500"/>
                                  </p:stCondLst>
                                  <p:childTnLst>
                                    <p:set>
                                      <p:cBhvr>
                                        <p:cTn id="47" dur="1" fill="hold">
                                          <p:stCondLst>
                                            <p:cond delay="0"/>
                                          </p:stCondLst>
                                        </p:cTn>
                                        <p:tgtEl>
                                          <p:spTgt spid="36"/>
                                        </p:tgtEl>
                                        <p:attrNameLst>
                                          <p:attrName>style.visibility</p:attrName>
                                        </p:attrNameLst>
                                      </p:cBhvr>
                                      <p:to>
                                        <p:strVal val="visible"/>
                                      </p:to>
                                    </p:set>
                                    <p:anim calcmode="lin" valueType="num">
                                      <p:cBhvr>
                                        <p:cTn id="48" dur="1000" fill="hold"/>
                                        <p:tgtEl>
                                          <p:spTgt spid="36"/>
                                        </p:tgtEl>
                                        <p:attrNameLst>
                                          <p:attrName>ppt_w</p:attrName>
                                        </p:attrNameLst>
                                      </p:cBhvr>
                                      <p:tavLst>
                                        <p:tav tm="0">
                                          <p:val>
                                            <p:fltVal val="0"/>
                                          </p:val>
                                        </p:tav>
                                        <p:tav tm="100000">
                                          <p:val>
                                            <p:strVal val="#ppt_w"/>
                                          </p:val>
                                        </p:tav>
                                      </p:tavLst>
                                    </p:anim>
                                    <p:anim calcmode="lin" valueType="num">
                                      <p:cBhvr>
                                        <p:cTn id="49" dur="1000" fill="hold"/>
                                        <p:tgtEl>
                                          <p:spTgt spid="36"/>
                                        </p:tgtEl>
                                        <p:attrNameLst>
                                          <p:attrName>ppt_h</p:attrName>
                                        </p:attrNameLst>
                                      </p:cBhvr>
                                      <p:tavLst>
                                        <p:tav tm="0">
                                          <p:val>
                                            <p:fltVal val="0"/>
                                          </p:val>
                                        </p:tav>
                                        <p:tav tm="100000">
                                          <p:val>
                                            <p:strVal val="#ppt_h"/>
                                          </p:val>
                                        </p:tav>
                                      </p:tavLst>
                                    </p:anim>
                                    <p:anim calcmode="lin" valueType="num">
                                      <p:cBhvr>
                                        <p:cTn id="50" dur="1000" fill="hold"/>
                                        <p:tgtEl>
                                          <p:spTgt spid="36"/>
                                        </p:tgtEl>
                                        <p:attrNameLst>
                                          <p:attrName>style.rotation</p:attrName>
                                        </p:attrNameLst>
                                      </p:cBhvr>
                                      <p:tavLst>
                                        <p:tav tm="0">
                                          <p:val>
                                            <p:fltVal val="90"/>
                                          </p:val>
                                        </p:tav>
                                        <p:tav tm="100000">
                                          <p:val>
                                            <p:fltVal val="0"/>
                                          </p:val>
                                        </p:tav>
                                      </p:tavLst>
                                    </p:anim>
                                    <p:animEffect transition="in" filter="fade">
                                      <p:cBhvr>
                                        <p:cTn id="51" dur="1000"/>
                                        <p:tgtEl>
                                          <p:spTgt spid="36"/>
                                        </p:tgtEl>
                                      </p:cBhvr>
                                    </p:animEffect>
                                  </p:childTnLst>
                                </p:cTn>
                              </p:par>
                              <p:par>
                                <p:cTn id="52" presetID="31" presetClass="entr" presetSubtype="0" fill="hold" nodeType="withEffect">
                                  <p:stCondLst>
                                    <p:cond delay="500"/>
                                  </p:stCondLst>
                                  <p:childTnLst>
                                    <p:set>
                                      <p:cBhvr>
                                        <p:cTn id="53" dur="1" fill="hold">
                                          <p:stCondLst>
                                            <p:cond delay="0"/>
                                          </p:stCondLst>
                                        </p:cTn>
                                        <p:tgtEl>
                                          <p:spTgt spid="25"/>
                                        </p:tgtEl>
                                        <p:attrNameLst>
                                          <p:attrName>style.visibility</p:attrName>
                                        </p:attrNameLst>
                                      </p:cBhvr>
                                      <p:to>
                                        <p:strVal val="visible"/>
                                      </p:to>
                                    </p:set>
                                    <p:anim calcmode="lin" valueType="num">
                                      <p:cBhvr>
                                        <p:cTn id="54" dur="1000" fill="hold"/>
                                        <p:tgtEl>
                                          <p:spTgt spid="25"/>
                                        </p:tgtEl>
                                        <p:attrNameLst>
                                          <p:attrName>ppt_w</p:attrName>
                                        </p:attrNameLst>
                                      </p:cBhvr>
                                      <p:tavLst>
                                        <p:tav tm="0">
                                          <p:val>
                                            <p:fltVal val="0"/>
                                          </p:val>
                                        </p:tav>
                                        <p:tav tm="100000">
                                          <p:val>
                                            <p:strVal val="#ppt_w"/>
                                          </p:val>
                                        </p:tav>
                                      </p:tavLst>
                                    </p:anim>
                                    <p:anim calcmode="lin" valueType="num">
                                      <p:cBhvr>
                                        <p:cTn id="55" dur="1000" fill="hold"/>
                                        <p:tgtEl>
                                          <p:spTgt spid="25"/>
                                        </p:tgtEl>
                                        <p:attrNameLst>
                                          <p:attrName>ppt_h</p:attrName>
                                        </p:attrNameLst>
                                      </p:cBhvr>
                                      <p:tavLst>
                                        <p:tav tm="0">
                                          <p:val>
                                            <p:fltVal val="0"/>
                                          </p:val>
                                        </p:tav>
                                        <p:tav tm="100000">
                                          <p:val>
                                            <p:strVal val="#ppt_h"/>
                                          </p:val>
                                        </p:tav>
                                      </p:tavLst>
                                    </p:anim>
                                    <p:anim calcmode="lin" valueType="num">
                                      <p:cBhvr>
                                        <p:cTn id="56" dur="1000" fill="hold"/>
                                        <p:tgtEl>
                                          <p:spTgt spid="25"/>
                                        </p:tgtEl>
                                        <p:attrNameLst>
                                          <p:attrName>style.rotation</p:attrName>
                                        </p:attrNameLst>
                                      </p:cBhvr>
                                      <p:tavLst>
                                        <p:tav tm="0">
                                          <p:val>
                                            <p:fltVal val="90"/>
                                          </p:val>
                                        </p:tav>
                                        <p:tav tm="100000">
                                          <p:val>
                                            <p:fltVal val="0"/>
                                          </p:val>
                                        </p:tav>
                                      </p:tavLst>
                                    </p:anim>
                                    <p:animEffect transition="in" filter="fade">
                                      <p:cBhvr>
                                        <p:cTn id="57" dur="1000"/>
                                        <p:tgtEl>
                                          <p:spTgt spid="25"/>
                                        </p:tgtEl>
                                      </p:cBhvr>
                                    </p:animEffect>
                                  </p:childTnLst>
                                </p:cTn>
                              </p:par>
                              <p:par>
                                <p:cTn id="58" presetID="31" presetClass="entr" presetSubtype="0" fill="hold" nodeType="withEffect">
                                  <p:stCondLst>
                                    <p:cond delay="500"/>
                                  </p:stCondLst>
                                  <p:childTnLst>
                                    <p:set>
                                      <p:cBhvr>
                                        <p:cTn id="59" dur="1" fill="hold">
                                          <p:stCondLst>
                                            <p:cond delay="0"/>
                                          </p:stCondLst>
                                        </p:cTn>
                                        <p:tgtEl>
                                          <p:spTgt spid="30"/>
                                        </p:tgtEl>
                                        <p:attrNameLst>
                                          <p:attrName>style.visibility</p:attrName>
                                        </p:attrNameLst>
                                      </p:cBhvr>
                                      <p:to>
                                        <p:strVal val="visible"/>
                                      </p:to>
                                    </p:set>
                                    <p:anim calcmode="lin" valueType="num">
                                      <p:cBhvr>
                                        <p:cTn id="60" dur="1000" fill="hold"/>
                                        <p:tgtEl>
                                          <p:spTgt spid="30"/>
                                        </p:tgtEl>
                                        <p:attrNameLst>
                                          <p:attrName>ppt_w</p:attrName>
                                        </p:attrNameLst>
                                      </p:cBhvr>
                                      <p:tavLst>
                                        <p:tav tm="0">
                                          <p:val>
                                            <p:fltVal val="0"/>
                                          </p:val>
                                        </p:tav>
                                        <p:tav tm="100000">
                                          <p:val>
                                            <p:strVal val="#ppt_w"/>
                                          </p:val>
                                        </p:tav>
                                      </p:tavLst>
                                    </p:anim>
                                    <p:anim calcmode="lin" valueType="num">
                                      <p:cBhvr>
                                        <p:cTn id="61" dur="1000" fill="hold"/>
                                        <p:tgtEl>
                                          <p:spTgt spid="30"/>
                                        </p:tgtEl>
                                        <p:attrNameLst>
                                          <p:attrName>ppt_h</p:attrName>
                                        </p:attrNameLst>
                                      </p:cBhvr>
                                      <p:tavLst>
                                        <p:tav tm="0">
                                          <p:val>
                                            <p:fltVal val="0"/>
                                          </p:val>
                                        </p:tav>
                                        <p:tav tm="100000">
                                          <p:val>
                                            <p:strVal val="#ppt_h"/>
                                          </p:val>
                                        </p:tav>
                                      </p:tavLst>
                                    </p:anim>
                                    <p:anim calcmode="lin" valueType="num">
                                      <p:cBhvr>
                                        <p:cTn id="62" dur="1000" fill="hold"/>
                                        <p:tgtEl>
                                          <p:spTgt spid="30"/>
                                        </p:tgtEl>
                                        <p:attrNameLst>
                                          <p:attrName>style.rotation</p:attrName>
                                        </p:attrNameLst>
                                      </p:cBhvr>
                                      <p:tavLst>
                                        <p:tav tm="0">
                                          <p:val>
                                            <p:fltVal val="90"/>
                                          </p:val>
                                        </p:tav>
                                        <p:tav tm="100000">
                                          <p:val>
                                            <p:fltVal val="0"/>
                                          </p:val>
                                        </p:tav>
                                      </p:tavLst>
                                    </p:anim>
                                    <p:animEffect transition="in" filter="fade">
                                      <p:cBhvr>
                                        <p:cTn id="63" dur="1000"/>
                                        <p:tgtEl>
                                          <p:spTgt spid="30"/>
                                        </p:tgtEl>
                                      </p:cBhvr>
                                    </p:animEffect>
                                  </p:childTnLst>
                                </p:cTn>
                              </p:par>
                              <p:par>
                                <p:cTn id="64" presetID="31" presetClass="entr" presetSubtype="0" fill="hold" nodeType="withEffect">
                                  <p:stCondLst>
                                    <p:cond delay="500"/>
                                  </p:stCondLst>
                                  <p:childTnLst>
                                    <p:set>
                                      <p:cBhvr>
                                        <p:cTn id="65" dur="1" fill="hold">
                                          <p:stCondLst>
                                            <p:cond delay="0"/>
                                          </p:stCondLst>
                                        </p:cTn>
                                        <p:tgtEl>
                                          <p:spTgt spid="26"/>
                                        </p:tgtEl>
                                        <p:attrNameLst>
                                          <p:attrName>style.visibility</p:attrName>
                                        </p:attrNameLst>
                                      </p:cBhvr>
                                      <p:to>
                                        <p:strVal val="visible"/>
                                      </p:to>
                                    </p:set>
                                    <p:anim calcmode="lin" valueType="num">
                                      <p:cBhvr>
                                        <p:cTn id="66" dur="1000" fill="hold"/>
                                        <p:tgtEl>
                                          <p:spTgt spid="26"/>
                                        </p:tgtEl>
                                        <p:attrNameLst>
                                          <p:attrName>ppt_w</p:attrName>
                                        </p:attrNameLst>
                                      </p:cBhvr>
                                      <p:tavLst>
                                        <p:tav tm="0">
                                          <p:val>
                                            <p:fltVal val="0"/>
                                          </p:val>
                                        </p:tav>
                                        <p:tav tm="100000">
                                          <p:val>
                                            <p:strVal val="#ppt_w"/>
                                          </p:val>
                                        </p:tav>
                                      </p:tavLst>
                                    </p:anim>
                                    <p:anim calcmode="lin" valueType="num">
                                      <p:cBhvr>
                                        <p:cTn id="67" dur="1000" fill="hold"/>
                                        <p:tgtEl>
                                          <p:spTgt spid="26"/>
                                        </p:tgtEl>
                                        <p:attrNameLst>
                                          <p:attrName>ppt_h</p:attrName>
                                        </p:attrNameLst>
                                      </p:cBhvr>
                                      <p:tavLst>
                                        <p:tav tm="0">
                                          <p:val>
                                            <p:fltVal val="0"/>
                                          </p:val>
                                        </p:tav>
                                        <p:tav tm="100000">
                                          <p:val>
                                            <p:strVal val="#ppt_h"/>
                                          </p:val>
                                        </p:tav>
                                      </p:tavLst>
                                    </p:anim>
                                    <p:anim calcmode="lin" valueType="num">
                                      <p:cBhvr>
                                        <p:cTn id="68" dur="1000" fill="hold"/>
                                        <p:tgtEl>
                                          <p:spTgt spid="26"/>
                                        </p:tgtEl>
                                        <p:attrNameLst>
                                          <p:attrName>style.rotation</p:attrName>
                                        </p:attrNameLst>
                                      </p:cBhvr>
                                      <p:tavLst>
                                        <p:tav tm="0">
                                          <p:val>
                                            <p:fltVal val="90"/>
                                          </p:val>
                                        </p:tav>
                                        <p:tav tm="100000">
                                          <p:val>
                                            <p:fltVal val="0"/>
                                          </p:val>
                                        </p:tav>
                                      </p:tavLst>
                                    </p:anim>
                                    <p:animEffect transition="in" filter="fade">
                                      <p:cBhvr>
                                        <p:cTn id="69" dur="1000"/>
                                        <p:tgtEl>
                                          <p:spTgt spid="26"/>
                                        </p:tgtEl>
                                      </p:cBhvr>
                                    </p:animEffect>
                                  </p:childTnLst>
                                </p:cTn>
                              </p:par>
                              <p:par>
                                <p:cTn id="70" presetID="31" presetClass="entr" presetSubtype="0" fill="hold" nodeType="withEffect">
                                  <p:stCondLst>
                                    <p:cond delay="500"/>
                                  </p:stCondLst>
                                  <p:childTnLst>
                                    <p:set>
                                      <p:cBhvr>
                                        <p:cTn id="71" dur="1" fill="hold">
                                          <p:stCondLst>
                                            <p:cond delay="0"/>
                                          </p:stCondLst>
                                        </p:cTn>
                                        <p:tgtEl>
                                          <p:spTgt spid="20"/>
                                        </p:tgtEl>
                                        <p:attrNameLst>
                                          <p:attrName>style.visibility</p:attrName>
                                        </p:attrNameLst>
                                      </p:cBhvr>
                                      <p:to>
                                        <p:strVal val="visible"/>
                                      </p:to>
                                    </p:set>
                                    <p:anim calcmode="lin" valueType="num">
                                      <p:cBhvr>
                                        <p:cTn id="72" dur="1000" fill="hold"/>
                                        <p:tgtEl>
                                          <p:spTgt spid="20"/>
                                        </p:tgtEl>
                                        <p:attrNameLst>
                                          <p:attrName>ppt_w</p:attrName>
                                        </p:attrNameLst>
                                      </p:cBhvr>
                                      <p:tavLst>
                                        <p:tav tm="0">
                                          <p:val>
                                            <p:fltVal val="0"/>
                                          </p:val>
                                        </p:tav>
                                        <p:tav tm="100000">
                                          <p:val>
                                            <p:strVal val="#ppt_w"/>
                                          </p:val>
                                        </p:tav>
                                      </p:tavLst>
                                    </p:anim>
                                    <p:anim calcmode="lin" valueType="num">
                                      <p:cBhvr>
                                        <p:cTn id="73" dur="1000" fill="hold"/>
                                        <p:tgtEl>
                                          <p:spTgt spid="20"/>
                                        </p:tgtEl>
                                        <p:attrNameLst>
                                          <p:attrName>ppt_h</p:attrName>
                                        </p:attrNameLst>
                                      </p:cBhvr>
                                      <p:tavLst>
                                        <p:tav tm="0">
                                          <p:val>
                                            <p:fltVal val="0"/>
                                          </p:val>
                                        </p:tav>
                                        <p:tav tm="100000">
                                          <p:val>
                                            <p:strVal val="#ppt_h"/>
                                          </p:val>
                                        </p:tav>
                                      </p:tavLst>
                                    </p:anim>
                                    <p:anim calcmode="lin" valueType="num">
                                      <p:cBhvr>
                                        <p:cTn id="74" dur="1000" fill="hold"/>
                                        <p:tgtEl>
                                          <p:spTgt spid="20"/>
                                        </p:tgtEl>
                                        <p:attrNameLst>
                                          <p:attrName>style.rotation</p:attrName>
                                        </p:attrNameLst>
                                      </p:cBhvr>
                                      <p:tavLst>
                                        <p:tav tm="0">
                                          <p:val>
                                            <p:fltVal val="90"/>
                                          </p:val>
                                        </p:tav>
                                        <p:tav tm="100000">
                                          <p:val>
                                            <p:fltVal val="0"/>
                                          </p:val>
                                        </p:tav>
                                      </p:tavLst>
                                    </p:anim>
                                    <p:animEffect transition="in" filter="fade">
                                      <p:cBhvr>
                                        <p:cTn id="75" dur="1000"/>
                                        <p:tgtEl>
                                          <p:spTgt spid="20"/>
                                        </p:tgtEl>
                                      </p:cBhvr>
                                    </p:animEffect>
                                  </p:childTnLst>
                                </p:cTn>
                              </p:par>
                              <p:par>
                                <p:cTn id="76" presetID="31" presetClass="entr" presetSubtype="0" fill="hold" nodeType="withEffect">
                                  <p:stCondLst>
                                    <p:cond delay="500"/>
                                  </p:stCondLst>
                                  <p:childTnLst>
                                    <p:set>
                                      <p:cBhvr>
                                        <p:cTn id="77" dur="1" fill="hold">
                                          <p:stCondLst>
                                            <p:cond delay="0"/>
                                          </p:stCondLst>
                                        </p:cTn>
                                        <p:tgtEl>
                                          <p:spTgt spid="31"/>
                                        </p:tgtEl>
                                        <p:attrNameLst>
                                          <p:attrName>style.visibility</p:attrName>
                                        </p:attrNameLst>
                                      </p:cBhvr>
                                      <p:to>
                                        <p:strVal val="visible"/>
                                      </p:to>
                                    </p:set>
                                    <p:anim calcmode="lin" valueType="num">
                                      <p:cBhvr>
                                        <p:cTn id="78" dur="1000" fill="hold"/>
                                        <p:tgtEl>
                                          <p:spTgt spid="31"/>
                                        </p:tgtEl>
                                        <p:attrNameLst>
                                          <p:attrName>ppt_w</p:attrName>
                                        </p:attrNameLst>
                                      </p:cBhvr>
                                      <p:tavLst>
                                        <p:tav tm="0">
                                          <p:val>
                                            <p:fltVal val="0"/>
                                          </p:val>
                                        </p:tav>
                                        <p:tav tm="100000">
                                          <p:val>
                                            <p:strVal val="#ppt_w"/>
                                          </p:val>
                                        </p:tav>
                                      </p:tavLst>
                                    </p:anim>
                                    <p:anim calcmode="lin" valueType="num">
                                      <p:cBhvr>
                                        <p:cTn id="79" dur="1000" fill="hold"/>
                                        <p:tgtEl>
                                          <p:spTgt spid="31"/>
                                        </p:tgtEl>
                                        <p:attrNameLst>
                                          <p:attrName>ppt_h</p:attrName>
                                        </p:attrNameLst>
                                      </p:cBhvr>
                                      <p:tavLst>
                                        <p:tav tm="0">
                                          <p:val>
                                            <p:fltVal val="0"/>
                                          </p:val>
                                        </p:tav>
                                        <p:tav tm="100000">
                                          <p:val>
                                            <p:strVal val="#ppt_h"/>
                                          </p:val>
                                        </p:tav>
                                      </p:tavLst>
                                    </p:anim>
                                    <p:anim calcmode="lin" valueType="num">
                                      <p:cBhvr>
                                        <p:cTn id="80" dur="1000" fill="hold"/>
                                        <p:tgtEl>
                                          <p:spTgt spid="31"/>
                                        </p:tgtEl>
                                        <p:attrNameLst>
                                          <p:attrName>style.rotation</p:attrName>
                                        </p:attrNameLst>
                                      </p:cBhvr>
                                      <p:tavLst>
                                        <p:tav tm="0">
                                          <p:val>
                                            <p:fltVal val="90"/>
                                          </p:val>
                                        </p:tav>
                                        <p:tav tm="100000">
                                          <p:val>
                                            <p:fltVal val="0"/>
                                          </p:val>
                                        </p:tav>
                                      </p:tavLst>
                                    </p:anim>
                                    <p:animEffect transition="in" filter="fade">
                                      <p:cBhvr>
                                        <p:cTn id="81" dur="1000"/>
                                        <p:tgtEl>
                                          <p:spTgt spid="31"/>
                                        </p:tgtEl>
                                      </p:cBhvr>
                                    </p:animEffect>
                                  </p:childTnLst>
                                </p:cTn>
                              </p:par>
                              <p:par>
                                <p:cTn id="82" presetID="31" presetClass="entr" presetSubtype="0" fill="hold" nodeType="withEffect">
                                  <p:stCondLst>
                                    <p:cond delay="500"/>
                                  </p:stCondLst>
                                  <p:childTnLst>
                                    <p:set>
                                      <p:cBhvr>
                                        <p:cTn id="83" dur="1" fill="hold">
                                          <p:stCondLst>
                                            <p:cond delay="0"/>
                                          </p:stCondLst>
                                        </p:cTn>
                                        <p:tgtEl>
                                          <p:spTgt spid="19"/>
                                        </p:tgtEl>
                                        <p:attrNameLst>
                                          <p:attrName>style.visibility</p:attrName>
                                        </p:attrNameLst>
                                      </p:cBhvr>
                                      <p:to>
                                        <p:strVal val="visible"/>
                                      </p:to>
                                    </p:set>
                                    <p:anim calcmode="lin" valueType="num">
                                      <p:cBhvr>
                                        <p:cTn id="84" dur="1000" fill="hold"/>
                                        <p:tgtEl>
                                          <p:spTgt spid="19"/>
                                        </p:tgtEl>
                                        <p:attrNameLst>
                                          <p:attrName>ppt_w</p:attrName>
                                        </p:attrNameLst>
                                      </p:cBhvr>
                                      <p:tavLst>
                                        <p:tav tm="0">
                                          <p:val>
                                            <p:fltVal val="0"/>
                                          </p:val>
                                        </p:tav>
                                        <p:tav tm="100000">
                                          <p:val>
                                            <p:strVal val="#ppt_w"/>
                                          </p:val>
                                        </p:tav>
                                      </p:tavLst>
                                    </p:anim>
                                    <p:anim calcmode="lin" valueType="num">
                                      <p:cBhvr>
                                        <p:cTn id="85" dur="1000" fill="hold"/>
                                        <p:tgtEl>
                                          <p:spTgt spid="19"/>
                                        </p:tgtEl>
                                        <p:attrNameLst>
                                          <p:attrName>ppt_h</p:attrName>
                                        </p:attrNameLst>
                                      </p:cBhvr>
                                      <p:tavLst>
                                        <p:tav tm="0">
                                          <p:val>
                                            <p:fltVal val="0"/>
                                          </p:val>
                                        </p:tav>
                                        <p:tav tm="100000">
                                          <p:val>
                                            <p:strVal val="#ppt_h"/>
                                          </p:val>
                                        </p:tav>
                                      </p:tavLst>
                                    </p:anim>
                                    <p:anim calcmode="lin" valueType="num">
                                      <p:cBhvr>
                                        <p:cTn id="86" dur="1000" fill="hold"/>
                                        <p:tgtEl>
                                          <p:spTgt spid="19"/>
                                        </p:tgtEl>
                                        <p:attrNameLst>
                                          <p:attrName>style.rotation</p:attrName>
                                        </p:attrNameLst>
                                      </p:cBhvr>
                                      <p:tavLst>
                                        <p:tav tm="0">
                                          <p:val>
                                            <p:fltVal val="90"/>
                                          </p:val>
                                        </p:tav>
                                        <p:tav tm="100000">
                                          <p:val>
                                            <p:fltVal val="0"/>
                                          </p:val>
                                        </p:tav>
                                      </p:tavLst>
                                    </p:anim>
                                    <p:animEffect transition="in" filter="fade">
                                      <p:cBhvr>
                                        <p:cTn id="87" dur="1000"/>
                                        <p:tgtEl>
                                          <p:spTgt spid="19"/>
                                        </p:tgtEl>
                                      </p:cBhvr>
                                    </p:animEffect>
                                  </p:childTnLst>
                                </p:cTn>
                              </p:par>
                              <p:par>
                                <p:cTn id="88" presetID="31" presetClass="entr" presetSubtype="0" fill="hold" nodeType="withEffect">
                                  <p:stCondLst>
                                    <p:cond delay="500"/>
                                  </p:stCondLst>
                                  <p:childTnLst>
                                    <p:set>
                                      <p:cBhvr>
                                        <p:cTn id="89" dur="1" fill="hold">
                                          <p:stCondLst>
                                            <p:cond delay="0"/>
                                          </p:stCondLst>
                                        </p:cTn>
                                        <p:tgtEl>
                                          <p:spTgt spid="14"/>
                                        </p:tgtEl>
                                        <p:attrNameLst>
                                          <p:attrName>style.visibility</p:attrName>
                                        </p:attrNameLst>
                                      </p:cBhvr>
                                      <p:to>
                                        <p:strVal val="visible"/>
                                      </p:to>
                                    </p:set>
                                    <p:anim calcmode="lin" valueType="num">
                                      <p:cBhvr>
                                        <p:cTn id="90" dur="1000" fill="hold"/>
                                        <p:tgtEl>
                                          <p:spTgt spid="14"/>
                                        </p:tgtEl>
                                        <p:attrNameLst>
                                          <p:attrName>ppt_w</p:attrName>
                                        </p:attrNameLst>
                                      </p:cBhvr>
                                      <p:tavLst>
                                        <p:tav tm="0">
                                          <p:val>
                                            <p:fltVal val="0"/>
                                          </p:val>
                                        </p:tav>
                                        <p:tav tm="100000">
                                          <p:val>
                                            <p:strVal val="#ppt_w"/>
                                          </p:val>
                                        </p:tav>
                                      </p:tavLst>
                                    </p:anim>
                                    <p:anim calcmode="lin" valueType="num">
                                      <p:cBhvr>
                                        <p:cTn id="91" dur="1000" fill="hold"/>
                                        <p:tgtEl>
                                          <p:spTgt spid="14"/>
                                        </p:tgtEl>
                                        <p:attrNameLst>
                                          <p:attrName>ppt_h</p:attrName>
                                        </p:attrNameLst>
                                      </p:cBhvr>
                                      <p:tavLst>
                                        <p:tav tm="0">
                                          <p:val>
                                            <p:fltVal val="0"/>
                                          </p:val>
                                        </p:tav>
                                        <p:tav tm="100000">
                                          <p:val>
                                            <p:strVal val="#ppt_h"/>
                                          </p:val>
                                        </p:tav>
                                      </p:tavLst>
                                    </p:anim>
                                    <p:anim calcmode="lin" valueType="num">
                                      <p:cBhvr>
                                        <p:cTn id="92" dur="1000" fill="hold"/>
                                        <p:tgtEl>
                                          <p:spTgt spid="14"/>
                                        </p:tgtEl>
                                        <p:attrNameLst>
                                          <p:attrName>style.rotation</p:attrName>
                                        </p:attrNameLst>
                                      </p:cBhvr>
                                      <p:tavLst>
                                        <p:tav tm="0">
                                          <p:val>
                                            <p:fltVal val="90"/>
                                          </p:val>
                                        </p:tav>
                                        <p:tav tm="100000">
                                          <p:val>
                                            <p:fltVal val="0"/>
                                          </p:val>
                                        </p:tav>
                                      </p:tavLst>
                                    </p:anim>
                                    <p:animEffect transition="in" filter="fade">
                                      <p:cBhvr>
                                        <p:cTn id="93" dur="1000"/>
                                        <p:tgtEl>
                                          <p:spTgt spid="14"/>
                                        </p:tgtEl>
                                      </p:cBhvr>
                                    </p:animEffect>
                                  </p:childTnLst>
                                </p:cTn>
                              </p:par>
                              <p:par>
                                <p:cTn id="94" presetID="31" presetClass="entr" presetSubtype="0" fill="hold" nodeType="withEffect">
                                  <p:stCondLst>
                                    <p:cond delay="500"/>
                                  </p:stCondLst>
                                  <p:childTnLst>
                                    <p:set>
                                      <p:cBhvr>
                                        <p:cTn id="95" dur="1" fill="hold">
                                          <p:stCondLst>
                                            <p:cond delay="0"/>
                                          </p:stCondLst>
                                        </p:cTn>
                                        <p:tgtEl>
                                          <p:spTgt spid="17"/>
                                        </p:tgtEl>
                                        <p:attrNameLst>
                                          <p:attrName>style.visibility</p:attrName>
                                        </p:attrNameLst>
                                      </p:cBhvr>
                                      <p:to>
                                        <p:strVal val="visible"/>
                                      </p:to>
                                    </p:set>
                                    <p:anim calcmode="lin" valueType="num">
                                      <p:cBhvr>
                                        <p:cTn id="96" dur="1000" fill="hold"/>
                                        <p:tgtEl>
                                          <p:spTgt spid="17"/>
                                        </p:tgtEl>
                                        <p:attrNameLst>
                                          <p:attrName>ppt_w</p:attrName>
                                        </p:attrNameLst>
                                      </p:cBhvr>
                                      <p:tavLst>
                                        <p:tav tm="0">
                                          <p:val>
                                            <p:fltVal val="0"/>
                                          </p:val>
                                        </p:tav>
                                        <p:tav tm="100000">
                                          <p:val>
                                            <p:strVal val="#ppt_w"/>
                                          </p:val>
                                        </p:tav>
                                      </p:tavLst>
                                    </p:anim>
                                    <p:anim calcmode="lin" valueType="num">
                                      <p:cBhvr>
                                        <p:cTn id="97" dur="1000" fill="hold"/>
                                        <p:tgtEl>
                                          <p:spTgt spid="17"/>
                                        </p:tgtEl>
                                        <p:attrNameLst>
                                          <p:attrName>ppt_h</p:attrName>
                                        </p:attrNameLst>
                                      </p:cBhvr>
                                      <p:tavLst>
                                        <p:tav tm="0">
                                          <p:val>
                                            <p:fltVal val="0"/>
                                          </p:val>
                                        </p:tav>
                                        <p:tav tm="100000">
                                          <p:val>
                                            <p:strVal val="#ppt_h"/>
                                          </p:val>
                                        </p:tav>
                                      </p:tavLst>
                                    </p:anim>
                                    <p:anim calcmode="lin" valueType="num">
                                      <p:cBhvr>
                                        <p:cTn id="98" dur="1000" fill="hold"/>
                                        <p:tgtEl>
                                          <p:spTgt spid="17"/>
                                        </p:tgtEl>
                                        <p:attrNameLst>
                                          <p:attrName>style.rotation</p:attrName>
                                        </p:attrNameLst>
                                      </p:cBhvr>
                                      <p:tavLst>
                                        <p:tav tm="0">
                                          <p:val>
                                            <p:fltVal val="90"/>
                                          </p:val>
                                        </p:tav>
                                        <p:tav tm="100000">
                                          <p:val>
                                            <p:fltVal val="0"/>
                                          </p:val>
                                        </p:tav>
                                      </p:tavLst>
                                    </p:anim>
                                    <p:animEffect transition="in" filter="fade">
                                      <p:cBhvr>
                                        <p:cTn id="99" dur="1000"/>
                                        <p:tgtEl>
                                          <p:spTgt spid="17"/>
                                        </p:tgtEl>
                                      </p:cBhvr>
                                    </p:animEffect>
                                  </p:childTnLst>
                                </p:cTn>
                              </p:par>
                              <p:par>
                                <p:cTn id="100" presetID="31" presetClass="entr" presetSubtype="0" fill="hold" nodeType="withEffect">
                                  <p:stCondLst>
                                    <p:cond delay="500"/>
                                  </p:stCondLst>
                                  <p:childTnLst>
                                    <p:set>
                                      <p:cBhvr>
                                        <p:cTn id="101" dur="1" fill="hold">
                                          <p:stCondLst>
                                            <p:cond delay="0"/>
                                          </p:stCondLst>
                                        </p:cTn>
                                        <p:tgtEl>
                                          <p:spTgt spid="16"/>
                                        </p:tgtEl>
                                        <p:attrNameLst>
                                          <p:attrName>style.visibility</p:attrName>
                                        </p:attrNameLst>
                                      </p:cBhvr>
                                      <p:to>
                                        <p:strVal val="visible"/>
                                      </p:to>
                                    </p:set>
                                    <p:anim calcmode="lin" valueType="num">
                                      <p:cBhvr>
                                        <p:cTn id="102" dur="1000" fill="hold"/>
                                        <p:tgtEl>
                                          <p:spTgt spid="16"/>
                                        </p:tgtEl>
                                        <p:attrNameLst>
                                          <p:attrName>ppt_w</p:attrName>
                                        </p:attrNameLst>
                                      </p:cBhvr>
                                      <p:tavLst>
                                        <p:tav tm="0">
                                          <p:val>
                                            <p:fltVal val="0"/>
                                          </p:val>
                                        </p:tav>
                                        <p:tav tm="100000">
                                          <p:val>
                                            <p:strVal val="#ppt_w"/>
                                          </p:val>
                                        </p:tav>
                                      </p:tavLst>
                                    </p:anim>
                                    <p:anim calcmode="lin" valueType="num">
                                      <p:cBhvr>
                                        <p:cTn id="103" dur="1000" fill="hold"/>
                                        <p:tgtEl>
                                          <p:spTgt spid="16"/>
                                        </p:tgtEl>
                                        <p:attrNameLst>
                                          <p:attrName>ppt_h</p:attrName>
                                        </p:attrNameLst>
                                      </p:cBhvr>
                                      <p:tavLst>
                                        <p:tav tm="0">
                                          <p:val>
                                            <p:fltVal val="0"/>
                                          </p:val>
                                        </p:tav>
                                        <p:tav tm="100000">
                                          <p:val>
                                            <p:strVal val="#ppt_h"/>
                                          </p:val>
                                        </p:tav>
                                      </p:tavLst>
                                    </p:anim>
                                    <p:anim calcmode="lin" valueType="num">
                                      <p:cBhvr>
                                        <p:cTn id="104" dur="1000" fill="hold"/>
                                        <p:tgtEl>
                                          <p:spTgt spid="16"/>
                                        </p:tgtEl>
                                        <p:attrNameLst>
                                          <p:attrName>style.rotation</p:attrName>
                                        </p:attrNameLst>
                                      </p:cBhvr>
                                      <p:tavLst>
                                        <p:tav tm="0">
                                          <p:val>
                                            <p:fltVal val="90"/>
                                          </p:val>
                                        </p:tav>
                                        <p:tav tm="100000">
                                          <p:val>
                                            <p:fltVal val="0"/>
                                          </p:val>
                                        </p:tav>
                                      </p:tavLst>
                                    </p:anim>
                                    <p:animEffect transition="in" filter="fade">
                                      <p:cBhvr>
                                        <p:cTn id="105" dur="1000"/>
                                        <p:tgtEl>
                                          <p:spTgt spid="16"/>
                                        </p:tgtEl>
                                      </p:cBhvr>
                                    </p:animEffect>
                                  </p:childTnLst>
                                </p:cTn>
                              </p:par>
                              <p:par>
                                <p:cTn id="106" presetID="31" presetClass="entr" presetSubtype="0" fill="hold" nodeType="withEffect">
                                  <p:stCondLst>
                                    <p:cond delay="500"/>
                                  </p:stCondLst>
                                  <p:childTnLst>
                                    <p:set>
                                      <p:cBhvr>
                                        <p:cTn id="107" dur="1" fill="hold">
                                          <p:stCondLst>
                                            <p:cond delay="0"/>
                                          </p:stCondLst>
                                        </p:cTn>
                                        <p:tgtEl>
                                          <p:spTgt spid="15"/>
                                        </p:tgtEl>
                                        <p:attrNameLst>
                                          <p:attrName>style.visibility</p:attrName>
                                        </p:attrNameLst>
                                      </p:cBhvr>
                                      <p:to>
                                        <p:strVal val="visible"/>
                                      </p:to>
                                    </p:set>
                                    <p:anim calcmode="lin" valueType="num">
                                      <p:cBhvr>
                                        <p:cTn id="108" dur="1000" fill="hold"/>
                                        <p:tgtEl>
                                          <p:spTgt spid="15"/>
                                        </p:tgtEl>
                                        <p:attrNameLst>
                                          <p:attrName>ppt_w</p:attrName>
                                        </p:attrNameLst>
                                      </p:cBhvr>
                                      <p:tavLst>
                                        <p:tav tm="0">
                                          <p:val>
                                            <p:fltVal val="0"/>
                                          </p:val>
                                        </p:tav>
                                        <p:tav tm="100000">
                                          <p:val>
                                            <p:strVal val="#ppt_w"/>
                                          </p:val>
                                        </p:tav>
                                      </p:tavLst>
                                    </p:anim>
                                    <p:anim calcmode="lin" valueType="num">
                                      <p:cBhvr>
                                        <p:cTn id="109" dur="1000" fill="hold"/>
                                        <p:tgtEl>
                                          <p:spTgt spid="15"/>
                                        </p:tgtEl>
                                        <p:attrNameLst>
                                          <p:attrName>ppt_h</p:attrName>
                                        </p:attrNameLst>
                                      </p:cBhvr>
                                      <p:tavLst>
                                        <p:tav tm="0">
                                          <p:val>
                                            <p:fltVal val="0"/>
                                          </p:val>
                                        </p:tav>
                                        <p:tav tm="100000">
                                          <p:val>
                                            <p:strVal val="#ppt_h"/>
                                          </p:val>
                                        </p:tav>
                                      </p:tavLst>
                                    </p:anim>
                                    <p:anim calcmode="lin" valueType="num">
                                      <p:cBhvr>
                                        <p:cTn id="110" dur="1000" fill="hold"/>
                                        <p:tgtEl>
                                          <p:spTgt spid="15"/>
                                        </p:tgtEl>
                                        <p:attrNameLst>
                                          <p:attrName>style.rotation</p:attrName>
                                        </p:attrNameLst>
                                      </p:cBhvr>
                                      <p:tavLst>
                                        <p:tav tm="0">
                                          <p:val>
                                            <p:fltVal val="90"/>
                                          </p:val>
                                        </p:tav>
                                        <p:tav tm="100000">
                                          <p:val>
                                            <p:fltVal val="0"/>
                                          </p:val>
                                        </p:tav>
                                      </p:tavLst>
                                    </p:anim>
                                    <p:animEffect transition="in" filter="fade">
                                      <p:cBhvr>
                                        <p:cTn id="111" dur="1000"/>
                                        <p:tgtEl>
                                          <p:spTgt spid="15"/>
                                        </p:tgtEl>
                                      </p:cBhvr>
                                    </p:animEffect>
                                  </p:childTnLst>
                                </p:cTn>
                              </p:par>
                              <p:par>
                                <p:cTn id="112" presetID="31" presetClass="entr" presetSubtype="0" fill="hold" nodeType="withEffect">
                                  <p:stCondLst>
                                    <p:cond delay="500"/>
                                  </p:stCondLst>
                                  <p:childTnLst>
                                    <p:set>
                                      <p:cBhvr>
                                        <p:cTn id="113" dur="1" fill="hold">
                                          <p:stCondLst>
                                            <p:cond delay="0"/>
                                          </p:stCondLst>
                                        </p:cTn>
                                        <p:tgtEl>
                                          <p:spTgt spid="44"/>
                                        </p:tgtEl>
                                        <p:attrNameLst>
                                          <p:attrName>style.visibility</p:attrName>
                                        </p:attrNameLst>
                                      </p:cBhvr>
                                      <p:to>
                                        <p:strVal val="visible"/>
                                      </p:to>
                                    </p:set>
                                    <p:anim calcmode="lin" valueType="num">
                                      <p:cBhvr>
                                        <p:cTn id="114" dur="1000" fill="hold"/>
                                        <p:tgtEl>
                                          <p:spTgt spid="44"/>
                                        </p:tgtEl>
                                        <p:attrNameLst>
                                          <p:attrName>ppt_w</p:attrName>
                                        </p:attrNameLst>
                                      </p:cBhvr>
                                      <p:tavLst>
                                        <p:tav tm="0">
                                          <p:val>
                                            <p:fltVal val="0"/>
                                          </p:val>
                                        </p:tav>
                                        <p:tav tm="100000">
                                          <p:val>
                                            <p:strVal val="#ppt_w"/>
                                          </p:val>
                                        </p:tav>
                                      </p:tavLst>
                                    </p:anim>
                                    <p:anim calcmode="lin" valueType="num">
                                      <p:cBhvr>
                                        <p:cTn id="115" dur="1000" fill="hold"/>
                                        <p:tgtEl>
                                          <p:spTgt spid="44"/>
                                        </p:tgtEl>
                                        <p:attrNameLst>
                                          <p:attrName>ppt_h</p:attrName>
                                        </p:attrNameLst>
                                      </p:cBhvr>
                                      <p:tavLst>
                                        <p:tav tm="0">
                                          <p:val>
                                            <p:fltVal val="0"/>
                                          </p:val>
                                        </p:tav>
                                        <p:tav tm="100000">
                                          <p:val>
                                            <p:strVal val="#ppt_h"/>
                                          </p:val>
                                        </p:tav>
                                      </p:tavLst>
                                    </p:anim>
                                    <p:anim calcmode="lin" valueType="num">
                                      <p:cBhvr>
                                        <p:cTn id="116" dur="1000" fill="hold"/>
                                        <p:tgtEl>
                                          <p:spTgt spid="44"/>
                                        </p:tgtEl>
                                        <p:attrNameLst>
                                          <p:attrName>style.rotation</p:attrName>
                                        </p:attrNameLst>
                                      </p:cBhvr>
                                      <p:tavLst>
                                        <p:tav tm="0">
                                          <p:val>
                                            <p:fltVal val="90"/>
                                          </p:val>
                                        </p:tav>
                                        <p:tav tm="100000">
                                          <p:val>
                                            <p:fltVal val="0"/>
                                          </p:val>
                                        </p:tav>
                                      </p:tavLst>
                                    </p:anim>
                                    <p:animEffect transition="in" filter="fade">
                                      <p:cBhvr>
                                        <p:cTn id="117" dur="1000"/>
                                        <p:tgtEl>
                                          <p:spTgt spid="44"/>
                                        </p:tgtEl>
                                      </p:cBhvr>
                                    </p:animEffect>
                                  </p:childTnLst>
                                </p:cTn>
                              </p:par>
                              <p:par>
                                <p:cTn id="118" presetID="31" presetClass="entr" presetSubtype="0" fill="hold" nodeType="withEffect">
                                  <p:stCondLst>
                                    <p:cond delay="500"/>
                                  </p:stCondLst>
                                  <p:childTnLst>
                                    <p:set>
                                      <p:cBhvr>
                                        <p:cTn id="119" dur="1" fill="hold">
                                          <p:stCondLst>
                                            <p:cond delay="0"/>
                                          </p:stCondLst>
                                        </p:cTn>
                                        <p:tgtEl>
                                          <p:spTgt spid="22"/>
                                        </p:tgtEl>
                                        <p:attrNameLst>
                                          <p:attrName>style.visibility</p:attrName>
                                        </p:attrNameLst>
                                      </p:cBhvr>
                                      <p:to>
                                        <p:strVal val="visible"/>
                                      </p:to>
                                    </p:set>
                                    <p:anim calcmode="lin" valueType="num">
                                      <p:cBhvr>
                                        <p:cTn id="120" dur="1000" fill="hold"/>
                                        <p:tgtEl>
                                          <p:spTgt spid="22"/>
                                        </p:tgtEl>
                                        <p:attrNameLst>
                                          <p:attrName>ppt_w</p:attrName>
                                        </p:attrNameLst>
                                      </p:cBhvr>
                                      <p:tavLst>
                                        <p:tav tm="0">
                                          <p:val>
                                            <p:fltVal val="0"/>
                                          </p:val>
                                        </p:tav>
                                        <p:tav tm="100000">
                                          <p:val>
                                            <p:strVal val="#ppt_w"/>
                                          </p:val>
                                        </p:tav>
                                      </p:tavLst>
                                    </p:anim>
                                    <p:anim calcmode="lin" valueType="num">
                                      <p:cBhvr>
                                        <p:cTn id="121" dur="1000" fill="hold"/>
                                        <p:tgtEl>
                                          <p:spTgt spid="22"/>
                                        </p:tgtEl>
                                        <p:attrNameLst>
                                          <p:attrName>ppt_h</p:attrName>
                                        </p:attrNameLst>
                                      </p:cBhvr>
                                      <p:tavLst>
                                        <p:tav tm="0">
                                          <p:val>
                                            <p:fltVal val="0"/>
                                          </p:val>
                                        </p:tav>
                                        <p:tav tm="100000">
                                          <p:val>
                                            <p:strVal val="#ppt_h"/>
                                          </p:val>
                                        </p:tav>
                                      </p:tavLst>
                                    </p:anim>
                                    <p:anim calcmode="lin" valueType="num">
                                      <p:cBhvr>
                                        <p:cTn id="122" dur="1000" fill="hold"/>
                                        <p:tgtEl>
                                          <p:spTgt spid="22"/>
                                        </p:tgtEl>
                                        <p:attrNameLst>
                                          <p:attrName>style.rotation</p:attrName>
                                        </p:attrNameLst>
                                      </p:cBhvr>
                                      <p:tavLst>
                                        <p:tav tm="0">
                                          <p:val>
                                            <p:fltVal val="90"/>
                                          </p:val>
                                        </p:tav>
                                        <p:tav tm="100000">
                                          <p:val>
                                            <p:fltVal val="0"/>
                                          </p:val>
                                        </p:tav>
                                      </p:tavLst>
                                    </p:anim>
                                    <p:animEffect transition="in" filter="fade">
                                      <p:cBhvr>
                                        <p:cTn id="123" dur="1000"/>
                                        <p:tgtEl>
                                          <p:spTgt spid="22"/>
                                        </p:tgtEl>
                                      </p:cBhvr>
                                    </p:animEffect>
                                  </p:childTnLst>
                                </p:cTn>
                              </p:par>
                              <p:par>
                                <p:cTn id="124" presetID="31" presetClass="entr" presetSubtype="0" fill="hold" nodeType="withEffect">
                                  <p:stCondLst>
                                    <p:cond delay="500"/>
                                  </p:stCondLst>
                                  <p:childTnLst>
                                    <p:set>
                                      <p:cBhvr>
                                        <p:cTn id="125" dur="1" fill="hold">
                                          <p:stCondLst>
                                            <p:cond delay="0"/>
                                          </p:stCondLst>
                                        </p:cTn>
                                        <p:tgtEl>
                                          <p:spTgt spid="28"/>
                                        </p:tgtEl>
                                        <p:attrNameLst>
                                          <p:attrName>style.visibility</p:attrName>
                                        </p:attrNameLst>
                                      </p:cBhvr>
                                      <p:to>
                                        <p:strVal val="visible"/>
                                      </p:to>
                                    </p:set>
                                    <p:anim calcmode="lin" valueType="num">
                                      <p:cBhvr>
                                        <p:cTn id="126" dur="1000" fill="hold"/>
                                        <p:tgtEl>
                                          <p:spTgt spid="28"/>
                                        </p:tgtEl>
                                        <p:attrNameLst>
                                          <p:attrName>ppt_w</p:attrName>
                                        </p:attrNameLst>
                                      </p:cBhvr>
                                      <p:tavLst>
                                        <p:tav tm="0">
                                          <p:val>
                                            <p:fltVal val="0"/>
                                          </p:val>
                                        </p:tav>
                                        <p:tav tm="100000">
                                          <p:val>
                                            <p:strVal val="#ppt_w"/>
                                          </p:val>
                                        </p:tav>
                                      </p:tavLst>
                                    </p:anim>
                                    <p:anim calcmode="lin" valueType="num">
                                      <p:cBhvr>
                                        <p:cTn id="127" dur="1000" fill="hold"/>
                                        <p:tgtEl>
                                          <p:spTgt spid="28"/>
                                        </p:tgtEl>
                                        <p:attrNameLst>
                                          <p:attrName>ppt_h</p:attrName>
                                        </p:attrNameLst>
                                      </p:cBhvr>
                                      <p:tavLst>
                                        <p:tav tm="0">
                                          <p:val>
                                            <p:fltVal val="0"/>
                                          </p:val>
                                        </p:tav>
                                        <p:tav tm="100000">
                                          <p:val>
                                            <p:strVal val="#ppt_h"/>
                                          </p:val>
                                        </p:tav>
                                      </p:tavLst>
                                    </p:anim>
                                    <p:anim calcmode="lin" valueType="num">
                                      <p:cBhvr>
                                        <p:cTn id="128" dur="1000" fill="hold"/>
                                        <p:tgtEl>
                                          <p:spTgt spid="28"/>
                                        </p:tgtEl>
                                        <p:attrNameLst>
                                          <p:attrName>style.rotation</p:attrName>
                                        </p:attrNameLst>
                                      </p:cBhvr>
                                      <p:tavLst>
                                        <p:tav tm="0">
                                          <p:val>
                                            <p:fltVal val="90"/>
                                          </p:val>
                                        </p:tav>
                                        <p:tav tm="100000">
                                          <p:val>
                                            <p:fltVal val="0"/>
                                          </p:val>
                                        </p:tav>
                                      </p:tavLst>
                                    </p:anim>
                                    <p:animEffect transition="in" filter="fade">
                                      <p:cBhvr>
                                        <p:cTn id="129" dur="1000"/>
                                        <p:tgtEl>
                                          <p:spTgt spid="28"/>
                                        </p:tgtEl>
                                      </p:cBhvr>
                                    </p:animEffect>
                                  </p:childTnLst>
                                </p:cTn>
                              </p:par>
                              <p:par>
                                <p:cTn id="130" presetID="31" presetClass="entr" presetSubtype="0" fill="hold" nodeType="withEffect">
                                  <p:stCondLst>
                                    <p:cond delay="500"/>
                                  </p:stCondLst>
                                  <p:childTnLst>
                                    <p:set>
                                      <p:cBhvr>
                                        <p:cTn id="131" dur="1" fill="hold">
                                          <p:stCondLst>
                                            <p:cond delay="0"/>
                                          </p:stCondLst>
                                        </p:cTn>
                                        <p:tgtEl>
                                          <p:spTgt spid="23"/>
                                        </p:tgtEl>
                                        <p:attrNameLst>
                                          <p:attrName>style.visibility</p:attrName>
                                        </p:attrNameLst>
                                      </p:cBhvr>
                                      <p:to>
                                        <p:strVal val="visible"/>
                                      </p:to>
                                    </p:set>
                                    <p:anim calcmode="lin" valueType="num">
                                      <p:cBhvr>
                                        <p:cTn id="132" dur="1000" fill="hold"/>
                                        <p:tgtEl>
                                          <p:spTgt spid="23"/>
                                        </p:tgtEl>
                                        <p:attrNameLst>
                                          <p:attrName>ppt_w</p:attrName>
                                        </p:attrNameLst>
                                      </p:cBhvr>
                                      <p:tavLst>
                                        <p:tav tm="0">
                                          <p:val>
                                            <p:fltVal val="0"/>
                                          </p:val>
                                        </p:tav>
                                        <p:tav tm="100000">
                                          <p:val>
                                            <p:strVal val="#ppt_w"/>
                                          </p:val>
                                        </p:tav>
                                      </p:tavLst>
                                    </p:anim>
                                    <p:anim calcmode="lin" valueType="num">
                                      <p:cBhvr>
                                        <p:cTn id="133" dur="1000" fill="hold"/>
                                        <p:tgtEl>
                                          <p:spTgt spid="23"/>
                                        </p:tgtEl>
                                        <p:attrNameLst>
                                          <p:attrName>ppt_h</p:attrName>
                                        </p:attrNameLst>
                                      </p:cBhvr>
                                      <p:tavLst>
                                        <p:tav tm="0">
                                          <p:val>
                                            <p:fltVal val="0"/>
                                          </p:val>
                                        </p:tav>
                                        <p:tav tm="100000">
                                          <p:val>
                                            <p:strVal val="#ppt_h"/>
                                          </p:val>
                                        </p:tav>
                                      </p:tavLst>
                                    </p:anim>
                                    <p:anim calcmode="lin" valueType="num">
                                      <p:cBhvr>
                                        <p:cTn id="134" dur="1000" fill="hold"/>
                                        <p:tgtEl>
                                          <p:spTgt spid="23"/>
                                        </p:tgtEl>
                                        <p:attrNameLst>
                                          <p:attrName>style.rotation</p:attrName>
                                        </p:attrNameLst>
                                      </p:cBhvr>
                                      <p:tavLst>
                                        <p:tav tm="0">
                                          <p:val>
                                            <p:fltVal val="90"/>
                                          </p:val>
                                        </p:tav>
                                        <p:tav tm="100000">
                                          <p:val>
                                            <p:fltVal val="0"/>
                                          </p:val>
                                        </p:tav>
                                      </p:tavLst>
                                    </p:anim>
                                    <p:animEffect transition="in" filter="fade">
                                      <p:cBhvr>
                                        <p:cTn id="135" dur="1000"/>
                                        <p:tgtEl>
                                          <p:spTgt spid="23"/>
                                        </p:tgtEl>
                                      </p:cBhvr>
                                    </p:animEffect>
                                  </p:childTnLst>
                                </p:cTn>
                              </p:par>
                              <p:par>
                                <p:cTn id="136" presetID="31" presetClass="entr" presetSubtype="0" fill="hold" nodeType="withEffect">
                                  <p:stCondLst>
                                    <p:cond delay="500"/>
                                  </p:stCondLst>
                                  <p:childTnLst>
                                    <p:set>
                                      <p:cBhvr>
                                        <p:cTn id="137" dur="1" fill="hold">
                                          <p:stCondLst>
                                            <p:cond delay="0"/>
                                          </p:stCondLst>
                                        </p:cTn>
                                        <p:tgtEl>
                                          <p:spTgt spid="76"/>
                                        </p:tgtEl>
                                        <p:attrNameLst>
                                          <p:attrName>style.visibility</p:attrName>
                                        </p:attrNameLst>
                                      </p:cBhvr>
                                      <p:to>
                                        <p:strVal val="visible"/>
                                      </p:to>
                                    </p:set>
                                    <p:anim calcmode="lin" valueType="num">
                                      <p:cBhvr>
                                        <p:cTn id="138" dur="1000" fill="hold"/>
                                        <p:tgtEl>
                                          <p:spTgt spid="76"/>
                                        </p:tgtEl>
                                        <p:attrNameLst>
                                          <p:attrName>ppt_w</p:attrName>
                                        </p:attrNameLst>
                                      </p:cBhvr>
                                      <p:tavLst>
                                        <p:tav tm="0">
                                          <p:val>
                                            <p:fltVal val="0"/>
                                          </p:val>
                                        </p:tav>
                                        <p:tav tm="100000">
                                          <p:val>
                                            <p:strVal val="#ppt_w"/>
                                          </p:val>
                                        </p:tav>
                                      </p:tavLst>
                                    </p:anim>
                                    <p:anim calcmode="lin" valueType="num">
                                      <p:cBhvr>
                                        <p:cTn id="139" dur="1000" fill="hold"/>
                                        <p:tgtEl>
                                          <p:spTgt spid="76"/>
                                        </p:tgtEl>
                                        <p:attrNameLst>
                                          <p:attrName>ppt_h</p:attrName>
                                        </p:attrNameLst>
                                      </p:cBhvr>
                                      <p:tavLst>
                                        <p:tav tm="0">
                                          <p:val>
                                            <p:fltVal val="0"/>
                                          </p:val>
                                        </p:tav>
                                        <p:tav tm="100000">
                                          <p:val>
                                            <p:strVal val="#ppt_h"/>
                                          </p:val>
                                        </p:tav>
                                      </p:tavLst>
                                    </p:anim>
                                    <p:anim calcmode="lin" valueType="num">
                                      <p:cBhvr>
                                        <p:cTn id="140" dur="1000" fill="hold"/>
                                        <p:tgtEl>
                                          <p:spTgt spid="76"/>
                                        </p:tgtEl>
                                        <p:attrNameLst>
                                          <p:attrName>style.rotation</p:attrName>
                                        </p:attrNameLst>
                                      </p:cBhvr>
                                      <p:tavLst>
                                        <p:tav tm="0">
                                          <p:val>
                                            <p:fltVal val="90"/>
                                          </p:val>
                                        </p:tav>
                                        <p:tav tm="100000">
                                          <p:val>
                                            <p:fltVal val="0"/>
                                          </p:val>
                                        </p:tav>
                                      </p:tavLst>
                                    </p:anim>
                                    <p:animEffect transition="in" filter="fade">
                                      <p:cBhvr>
                                        <p:cTn id="141" dur="1000"/>
                                        <p:tgtEl>
                                          <p:spTgt spid="76"/>
                                        </p:tgtEl>
                                      </p:cBhvr>
                                    </p:animEffect>
                                  </p:childTnLst>
                                </p:cTn>
                              </p:par>
                              <p:par>
                                <p:cTn id="142" presetID="31" presetClass="entr" presetSubtype="0" fill="hold" nodeType="withEffect">
                                  <p:stCondLst>
                                    <p:cond delay="500"/>
                                  </p:stCondLst>
                                  <p:childTnLst>
                                    <p:set>
                                      <p:cBhvr>
                                        <p:cTn id="143" dur="1" fill="hold">
                                          <p:stCondLst>
                                            <p:cond delay="0"/>
                                          </p:stCondLst>
                                        </p:cTn>
                                        <p:tgtEl>
                                          <p:spTgt spid="79"/>
                                        </p:tgtEl>
                                        <p:attrNameLst>
                                          <p:attrName>style.visibility</p:attrName>
                                        </p:attrNameLst>
                                      </p:cBhvr>
                                      <p:to>
                                        <p:strVal val="visible"/>
                                      </p:to>
                                    </p:set>
                                    <p:anim calcmode="lin" valueType="num">
                                      <p:cBhvr>
                                        <p:cTn id="144" dur="1000" fill="hold"/>
                                        <p:tgtEl>
                                          <p:spTgt spid="79"/>
                                        </p:tgtEl>
                                        <p:attrNameLst>
                                          <p:attrName>ppt_w</p:attrName>
                                        </p:attrNameLst>
                                      </p:cBhvr>
                                      <p:tavLst>
                                        <p:tav tm="0">
                                          <p:val>
                                            <p:fltVal val="0"/>
                                          </p:val>
                                        </p:tav>
                                        <p:tav tm="100000">
                                          <p:val>
                                            <p:strVal val="#ppt_w"/>
                                          </p:val>
                                        </p:tav>
                                      </p:tavLst>
                                    </p:anim>
                                    <p:anim calcmode="lin" valueType="num">
                                      <p:cBhvr>
                                        <p:cTn id="145" dur="1000" fill="hold"/>
                                        <p:tgtEl>
                                          <p:spTgt spid="79"/>
                                        </p:tgtEl>
                                        <p:attrNameLst>
                                          <p:attrName>ppt_h</p:attrName>
                                        </p:attrNameLst>
                                      </p:cBhvr>
                                      <p:tavLst>
                                        <p:tav tm="0">
                                          <p:val>
                                            <p:fltVal val="0"/>
                                          </p:val>
                                        </p:tav>
                                        <p:tav tm="100000">
                                          <p:val>
                                            <p:strVal val="#ppt_h"/>
                                          </p:val>
                                        </p:tav>
                                      </p:tavLst>
                                    </p:anim>
                                    <p:anim calcmode="lin" valueType="num">
                                      <p:cBhvr>
                                        <p:cTn id="146" dur="1000" fill="hold"/>
                                        <p:tgtEl>
                                          <p:spTgt spid="79"/>
                                        </p:tgtEl>
                                        <p:attrNameLst>
                                          <p:attrName>style.rotation</p:attrName>
                                        </p:attrNameLst>
                                      </p:cBhvr>
                                      <p:tavLst>
                                        <p:tav tm="0">
                                          <p:val>
                                            <p:fltVal val="90"/>
                                          </p:val>
                                        </p:tav>
                                        <p:tav tm="100000">
                                          <p:val>
                                            <p:fltVal val="0"/>
                                          </p:val>
                                        </p:tav>
                                      </p:tavLst>
                                    </p:anim>
                                    <p:animEffect transition="in" filter="fade">
                                      <p:cBhvr>
                                        <p:cTn id="147" dur="1000"/>
                                        <p:tgtEl>
                                          <p:spTgt spid="79"/>
                                        </p:tgtEl>
                                      </p:cBhvr>
                                    </p:animEffect>
                                  </p:childTnLst>
                                </p:cTn>
                              </p:par>
                              <p:par>
                                <p:cTn id="148" presetID="31" presetClass="entr" presetSubtype="0" fill="hold" nodeType="withEffect">
                                  <p:stCondLst>
                                    <p:cond delay="500"/>
                                  </p:stCondLst>
                                  <p:childTnLst>
                                    <p:set>
                                      <p:cBhvr>
                                        <p:cTn id="149" dur="1" fill="hold">
                                          <p:stCondLst>
                                            <p:cond delay="0"/>
                                          </p:stCondLst>
                                        </p:cTn>
                                        <p:tgtEl>
                                          <p:spTgt spid="55"/>
                                        </p:tgtEl>
                                        <p:attrNameLst>
                                          <p:attrName>style.visibility</p:attrName>
                                        </p:attrNameLst>
                                      </p:cBhvr>
                                      <p:to>
                                        <p:strVal val="visible"/>
                                      </p:to>
                                    </p:set>
                                    <p:anim calcmode="lin" valueType="num">
                                      <p:cBhvr>
                                        <p:cTn id="150" dur="1000" fill="hold"/>
                                        <p:tgtEl>
                                          <p:spTgt spid="55"/>
                                        </p:tgtEl>
                                        <p:attrNameLst>
                                          <p:attrName>ppt_w</p:attrName>
                                        </p:attrNameLst>
                                      </p:cBhvr>
                                      <p:tavLst>
                                        <p:tav tm="0">
                                          <p:val>
                                            <p:fltVal val="0"/>
                                          </p:val>
                                        </p:tav>
                                        <p:tav tm="100000">
                                          <p:val>
                                            <p:strVal val="#ppt_w"/>
                                          </p:val>
                                        </p:tav>
                                      </p:tavLst>
                                    </p:anim>
                                    <p:anim calcmode="lin" valueType="num">
                                      <p:cBhvr>
                                        <p:cTn id="151" dur="1000" fill="hold"/>
                                        <p:tgtEl>
                                          <p:spTgt spid="55"/>
                                        </p:tgtEl>
                                        <p:attrNameLst>
                                          <p:attrName>ppt_h</p:attrName>
                                        </p:attrNameLst>
                                      </p:cBhvr>
                                      <p:tavLst>
                                        <p:tav tm="0">
                                          <p:val>
                                            <p:fltVal val="0"/>
                                          </p:val>
                                        </p:tav>
                                        <p:tav tm="100000">
                                          <p:val>
                                            <p:strVal val="#ppt_h"/>
                                          </p:val>
                                        </p:tav>
                                      </p:tavLst>
                                    </p:anim>
                                    <p:anim calcmode="lin" valueType="num">
                                      <p:cBhvr>
                                        <p:cTn id="152" dur="1000" fill="hold"/>
                                        <p:tgtEl>
                                          <p:spTgt spid="55"/>
                                        </p:tgtEl>
                                        <p:attrNameLst>
                                          <p:attrName>style.rotation</p:attrName>
                                        </p:attrNameLst>
                                      </p:cBhvr>
                                      <p:tavLst>
                                        <p:tav tm="0">
                                          <p:val>
                                            <p:fltVal val="90"/>
                                          </p:val>
                                        </p:tav>
                                        <p:tav tm="100000">
                                          <p:val>
                                            <p:fltVal val="0"/>
                                          </p:val>
                                        </p:tav>
                                      </p:tavLst>
                                    </p:anim>
                                    <p:animEffect transition="in" filter="fade">
                                      <p:cBhvr>
                                        <p:cTn id="153" dur="1000"/>
                                        <p:tgtEl>
                                          <p:spTgt spid="55"/>
                                        </p:tgtEl>
                                      </p:cBhvr>
                                    </p:animEffect>
                                  </p:childTnLst>
                                </p:cTn>
                              </p:par>
                              <p:par>
                                <p:cTn id="154" presetID="31" presetClass="entr" presetSubtype="0" fill="hold" nodeType="withEffect">
                                  <p:stCondLst>
                                    <p:cond delay="500"/>
                                  </p:stCondLst>
                                  <p:childTnLst>
                                    <p:set>
                                      <p:cBhvr>
                                        <p:cTn id="155" dur="1" fill="hold">
                                          <p:stCondLst>
                                            <p:cond delay="0"/>
                                          </p:stCondLst>
                                        </p:cTn>
                                        <p:tgtEl>
                                          <p:spTgt spid="54"/>
                                        </p:tgtEl>
                                        <p:attrNameLst>
                                          <p:attrName>style.visibility</p:attrName>
                                        </p:attrNameLst>
                                      </p:cBhvr>
                                      <p:to>
                                        <p:strVal val="visible"/>
                                      </p:to>
                                    </p:set>
                                    <p:anim calcmode="lin" valueType="num">
                                      <p:cBhvr>
                                        <p:cTn id="156" dur="1000" fill="hold"/>
                                        <p:tgtEl>
                                          <p:spTgt spid="54"/>
                                        </p:tgtEl>
                                        <p:attrNameLst>
                                          <p:attrName>ppt_w</p:attrName>
                                        </p:attrNameLst>
                                      </p:cBhvr>
                                      <p:tavLst>
                                        <p:tav tm="0">
                                          <p:val>
                                            <p:fltVal val="0"/>
                                          </p:val>
                                        </p:tav>
                                        <p:tav tm="100000">
                                          <p:val>
                                            <p:strVal val="#ppt_w"/>
                                          </p:val>
                                        </p:tav>
                                      </p:tavLst>
                                    </p:anim>
                                    <p:anim calcmode="lin" valueType="num">
                                      <p:cBhvr>
                                        <p:cTn id="157" dur="1000" fill="hold"/>
                                        <p:tgtEl>
                                          <p:spTgt spid="54"/>
                                        </p:tgtEl>
                                        <p:attrNameLst>
                                          <p:attrName>ppt_h</p:attrName>
                                        </p:attrNameLst>
                                      </p:cBhvr>
                                      <p:tavLst>
                                        <p:tav tm="0">
                                          <p:val>
                                            <p:fltVal val="0"/>
                                          </p:val>
                                        </p:tav>
                                        <p:tav tm="100000">
                                          <p:val>
                                            <p:strVal val="#ppt_h"/>
                                          </p:val>
                                        </p:tav>
                                      </p:tavLst>
                                    </p:anim>
                                    <p:anim calcmode="lin" valueType="num">
                                      <p:cBhvr>
                                        <p:cTn id="158" dur="1000" fill="hold"/>
                                        <p:tgtEl>
                                          <p:spTgt spid="54"/>
                                        </p:tgtEl>
                                        <p:attrNameLst>
                                          <p:attrName>style.rotation</p:attrName>
                                        </p:attrNameLst>
                                      </p:cBhvr>
                                      <p:tavLst>
                                        <p:tav tm="0">
                                          <p:val>
                                            <p:fltVal val="90"/>
                                          </p:val>
                                        </p:tav>
                                        <p:tav tm="100000">
                                          <p:val>
                                            <p:fltVal val="0"/>
                                          </p:val>
                                        </p:tav>
                                      </p:tavLst>
                                    </p:anim>
                                    <p:animEffect transition="in" filter="fade">
                                      <p:cBhvr>
                                        <p:cTn id="159" dur="1000"/>
                                        <p:tgtEl>
                                          <p:spTgt spid="54"/>
                                        </p:tgtEl>
                                      </p:cBhvr>
                                    </p:animEffect>
                                  </p:childTnLst>
                                </p:cTn>
                              </p:par>
                              <p:par>
                                <p:cTn id="160" presetID="31" presetClass="entr" presetSubtype="0" fill="hold" nodeType="withEffect">
                                  <p:stCondLst>
                                    <p:cond delay="500"/>
                                  </p:stCondLst>
                                  <p:childTnLst>
                                    <p:set>
                                      <p:cBhvr>
                                        <p:cTn id="161" dur="1" fill="hold">
                                          <p:stCondLst>
                                            <p:cond delay="0"/>
                                          </p:stCondLst>
                                        </p:cTn>
                                        <p:tgtEl>
                                          <p:spTgt spid="56"/>
                                        </p:tgtEl>
                                        <p:attrNameLst>
                                          <p:attrName>style.visibility</p:attrName>
                                        </p:attrNameLst>
                                      </p:cBhvr>
                                      <p:to>
                                        <p:strVal val="visible"/>
                                      </p:to>
                                    </p:set>
                                    <p:anim calcmode="lin" valueType="num">
                                      <p:cBhvr>
                                        <p:cTn id="162" dur="1000" fill="hold"/>
                                        <p:tgtEl>
                                          <p:spTgt spid="56"/>
                                        </p:tgtEl>
                                        <p:attrNameLst>
                                          <p:attrName>ppt_w</p:attrName>
                                        </p:attrNameLst>
                                      </p:cBhvr>
                                      <p:tavLst>
                                        <p:tav tm="0">
                                          <p:val>
                                            <p:fltVal val="0"/>
                                          </p:val>
                                        </p:tav>
                                        <p:tav tm="100000">
                                          <p:val>
                                            <p:strVal val="#ppt_w"/>
                                          </p:val>
                                        </p:tav>
                                      </p:tavLst>
                                    </p:anim>
                                    <p:anim calcmode="lin" valueType="num">
                                      <p:cBhvr>
                                        <p:cTn id="163" dur="1000" fill="hold"/>
                                        <p:tgtEl>
                                          <p:spTgt spid="56"/>
                                        </p:tgtEl>
                                        <p:attrNameLst>
                                          <p:attrName>ppt_h</p:attrName>
                                        </p:attrNameLst>
                                      </p:cBhvr>
                                      <p:tavLst>
                                        <p:tav tm="0">
                                          <p:val>
                                            <p:fltVal val="0"/>
                                          </p:val>
                                        </p:tav>
                                        <p:tav tm="100000">
                                          <p:val>
                                            <p:strVal val="#ppt_h"/>
                                          </p:val>
                                        </p:tav>
                                      </p:tavLst>
                                    </p:anim>
                                    <p:anim calcmode="lin" valueType="num">
                                      <p:cBhvr>
                                        <p:cTn id="164" dur="1000" fill="hold"/>
                                        <p:tgtEl>
                                          <p:spTgt spid="56"/>
                                        </p:tgtEl>
                                        <p:attrNameLst>
                                          <p:attrName>style.rotation</p:attrName>
                                        </p:attrNameLst>
                                      </p:cBhvr>
                                      <p:tavLst>
                                        <p:tav tm="0">
                                          <p:val>
                                            <p:fltVal val="90"/>
                                          </p:val>
                                        </p:tav>
                                        <p:tav tm="100000">
                                          <p:val>
                                            <p:fltVal val="0"/>
                                          </p:val>
                                        </p:tav>
                                      </p:tavLst>
                                    </p:anim>
                                    <p:animEffect transition="in" filter="fade">
                                      <p:cBhvr>
                                        <p:cTn id="165" dur="1000"/>
                                        <p:tgtEl>
                                          <p:spTgt spid="56"/>
                                        </p:tgtEl>
                                      </p:cBhvr>
                                    </p:animEffect>
                                  </p:childTnLst>
                                </p:cTn>
                              </p:par>
                              <p:par>
                                <p:cTn id="166" presetID="31" presetClass="entr" presetSubtype="0" fill="hold" nodeType="withEffect">
                                  <p:stCondLst>
                                    <p:cond delay="500"/>
                                  </p:stCondLst>
                                  <p:childTnLst>
                                    <p:set>
                                      <p:cBhvr>
                                        <p:cTn id="167" dur="1" fill="hold">
                                          <p:stCondLst>
                                            <p:cond delay="0"/>
                                          </p:stCondLst>
                                        </p:cTn>
                                        <p:tgtEl>
                                          <p:spTgt spid="45"/>
                                        </p:tgtEl>
                                        <p:attrNameLst>
                                          <p:attrName>style.visibility</p:attrName>
                                        </p:attrNameLst>
                                      </p:cBhvr>
                                      <p:to>
                                        <p:strVal val="visible"/>
                                      </p:to>
                                    </p:set>
                                    <p:anim calcmode="lin" valueType="num">
                                      <p:cBhvr>
                                        <p:cTn id="168" dur="1000" fill="hold"/>
                                        <p:tgtEl>
                                          <p:spTgt spid="45"/>
                                        </p:tgtEl>
                                        <p:attrNameLst>
                                          <p:attrName>ppt_w</p:attrName>
                                        </p:attrNameLst>
                                      </p:cBhvr>
                                      <p:tavLst>
                                        <p:tav tm="0">
                                          <p:val>
                                            <p:fltVal val="0"/>
                                          </p:val>
                                        </p:tav>
                                        <p:tav tm="100000">
                                          <p:val>
                                            <p:strVal val="#ppt_w"/>
                                          </p:val>
                                        </p:tav>
                                      </p:tavLst>
                                    </p:anim>
                                    <p:anim calcmode="lin" valueType="num">
                                      <p:cBhvr>
                                        <p:cTn id="169" dur="1000" fill="hold"/>
                                        <p:tgtEl>
                                          <p:spTgt spid="45"/>
                                        </p:tgtEl>
                                        <p:attrNameLst>
                                          <p:attrName>ppt_h</p:attrName>
                                        </p:attrNameLst>
                                      </p:cBhvr>
                                      <p:tavLst>
                                        <p:tav tm="0">
                                          <p:val>
                                            <p:fltVal val="0"/>
                                          </p:val>
                                        </p:tav>
                                        <p:tav tm="100000">
                                          <p:val>
                                            <p:strVal val="#ppt_h"/>
                                          </p:val>
                                        </p:tav>
                                      </p:tavLst>
                                    </p:anim>
                                    <p:anim calcmode="lin" valueType="num">
                                      <p:cBhvr>
                                        <p:cTn id="170" dur="1000" fill="hold"/>
                                        <p:tgtEl>
                                          <p:spTgt spid="45"/>
                                        </p:tgtEl>
                                        <p:attrNameLst>
                                          <p:attrName>style.rotation</p:attrName>
                                        </p:attrNameLst>
                                      </p:cBhvr>
                                      <p:tavLst>
                                        <p:tav tm="0">
                                          <p:val>
                                            <p:fltVal val="90"/>
                                          </p:val>
                                        </p:tav>
                                        <p:tav tm="100000">
                                          <p:val>
                                            <p:fltVal val="0"/>
                                          </p:val>
                                        </p:tav>
                                      </p:tavLst>
                                    </p:anim>
                                    <p:animEffect transition="in" filter="fade">
                                      <p:cBhvr>
                                        <p:cTn id="171" dur="1000"/>
                                        <p:tgtEl>
                                          <p:spTgt spid="45"/>
                                        </p:tgtEl>
                                      </p:cBhvr>
                                    </p:animEffect>
                                  </p:childTnLst>
                                </p:cTn>
                              </p:par>
                              <p:par>
                                <p:cTn id="172" presetID="31" presetClass="entr" presetSubtype="0" fill="hold" nodeType="withEffect">
                                  <p:stCondLst>
                                    <p:cond delay="500"/>
                                  </p:stCondLst>
                                  <p:childTnLst>
                                    <p:set>
                                      <p:cBhvr>
                                        <p:cTn id="173" dur="1" fill="hold">
                                          <p:stCondLst>
                                            <p:cond delay="0"/>
                                          </p:stCondLst>
                                        </p:cTn>
                                        <p:tgtEl>
                                          <p:spTgt spid="49"/>
                                        </p:tgtEl>
                                        <p:attrNameLst>
                                          <p:attrName>style.visibility</p:attrName>
                                        </p:attrNameLst>
                                      </p:cBhvr>
                                      <p:to>
                                        <p:strVal val="visible"/>
                                      </p:to>
                                    </p:set>
                                    <p:anim calcmode="lin" valueType="num">
                                      <p:cBhvr>
                                        <p:cTn id="174" dur="1000" fill="hold"/>
                                        <p:tgtEl>
                                          <p:spTgt spid="49"/>
                                        </p:tgtEl>
                                        <p:attrNameLst>
                                          <p:attrName>ppt_w</p:attrName>
                                        </p:attrNameLst>
                                      </p:cBhvr>
                                      <p:tavLst>
                                        <p:tav tm="0">
                                          <p:val>
                                            <p:fltVal val="0"/>
                                          </p:val>
                                        </p:tav>
                                        <p:tav tm="100000">
                                          <p:val>
                                            <p:strVal val="#ppt_w"/>
                                          </p:val>
                                        </p:tav>
                                      </p:tavLst>
                                    </p:anim>
                                    <p:anim calcmode="lin" valueType="num">
                                      <p:cBhvr>
                                        <p:cTn id="175" dur="1000" fill="hold"/>
                                        <p:tgtEl>
                                          <p:spTgt spid="49"/>
                                        </p:tgtEl>
                                        <p:attrNameLst>
                                          <p:attrName>ppt_h</p:attrName>
                                        </p:attrNameLst>
                                      </p:cBhvr>
                                      <p:tavLst>
                                        <p:tav tm="0">
                                          <p:val>
                                            <p:fltVal val="0"/>
                                          </p:val>
                                        </p:tav>
                                        <p:tav tm="100000">
                                          <p:val>
                                            <p:strVal val="#ppt_h"/>
                                          </p:val>
                                        </p:tav>
                                      </p:tavLst>
                                    </p:anim>
                                    <p:anim calcmode="lin" valueType="num">
                                      <p:cBhvr>
                                        <p:cTn id="176" dur="1000" fill="hold"/>
                                        <p:tgtEl>
                                          <p:spTgt spid="49"/>
                                        </p:tgtEl>
                                        <p:attrNameLst>
                                          <p:attrName>style.rotation</p:attrName>
                                        </p:attrNameLst>
                                      </p:cBhvr>
                                      <p:tavLst>
                                        <p:tav tm="0">
                                          <p:val>
                                            <p:fltVal val="90"/>
                                          </p:val>
                                        </p:tav>
                                        <p:tav tm="100000">
                                          <p:val>
                                            <p:fltVal val="0"/>
                                          </p:val>
                                        </p:tav>
                                      </p:tavLst>
                                    </p:anim>
                                    <p:animEffect transition="in" filter="fade">
                                      <p:cBhvr>
                                        <p:cTn id="177" dur="1000"/>
                                        <p:tgtEl>
                                          <p:spTgt spid="49"/>
                                        </p:tgtEl>
                                      </p:cBhvr>
                                    </p:animEffect>
                                  </p:childTnLst>
                                </p:cTn>
                              </p:par>
                              <p:par>
                                <p:cTn id="178" presetID="31" presetClass="entr" presetSubtype="0" fill="hold" nodeType="withEffect">
                                  <p:stCondLst>
                                    <p:cond delay="500"/>
                                  </p:stCondLst>
                                  <p:childTnLst>
                                    <p:set>
                                      <p:cBhvr>
                                        <p:cTn id="179" dur="1" fill="hold">
                                          <p:stCondLst>
                                            <p:cond delay="0"/>
                                          </p:stCondLst>
                                        </p:cTn>
                                        <p:tgtEl>
                                          <p:spTgt spid="48"/>
                                        </p:tgtEl>
                                        <p:attrNameLst>
                                          <p:attrName>style.visibility</p:attrName>
                                        </p:attrNameLst>
                                      </p:cBhvr>
                                      <p:to>
                                        <p:strVal val="visible"/>
                                      </p:to>
                                    </p:set>
                                    <p:anim calcmode="lin" valueType="num">
                                      <p:cBhvr>
                                        <p:cTn id="180" dur="1000" fill="hold"/>
                                        <p:tgtEl>
                                          <p:spTgt spid="48"/>
                                        </p:tgtEl>
                                        <p:attrNameLst>
                                          <p:attrName>ppt_w</p:attrName>
                                        </p:attrNameLst>
                                      </p:cBhvr>
                                      <p:tavLst>
                                        <p:tav tm="0">
                                          <p:val>
                                            <p:fltVal val="0"/>
                                          </p:val>
                                        </p:tav>
                                        <p:tav tm="100000">
                                          <p:val>
                                            <p:strVal val="#ppt_w"/>
                                          </p:val>
                                        </p:tav>
                                      </p:tavLst>
                                    </p:anim>
                                    <p:anim calcmode="lin" valueType="num">
                                      <p:cBhvr>
                                        <p:cTn id="181" dur="1000" fill="hold"/>
                                        <p:tgtEl>
                                          <p:spTgt spid="48"/>
                                        </p:tgtEl>
                                        <p:attrNameLst>
                                          <p:attrName>ppt_h</p:attrName>
                                        </p:attrNameLst>
                                      </p:cBhvr>
                                      <p:tavLst>
                                        <p:tav tm="0">
                                          <p:val>
                                            <p:fltVal val="0"/>
                                          </p:val>
                                        </p:tav>
                                        <p:tav tm="100000">
                                          <p:val>
                                            <p:strVal val="#ppt_h"/>
                                          </p:val>
                                        </p:tav>
                                      </p:tavLst>
                                    </p:anim>
                                    <p:anim calcmode="lin" valueType="num">
                                      <p:cBhvr>
                                        <p:cTn id="182" dur="1000" fill="hold"/>
                                        <p:tgtEl>
                                          <p:spTgt spid="48"/>
                                        </p:tgtEl>
                                        <p:attrNameLst>
                                          <p:attrName>style.rotation</p:attrName>
                                        </p:attrNameLst>
                                      </p:cBhvr>
                                      <p:tavLst>
                                        <p:tav tm="0">
                                          <p:val>
                                            <p:fltVal val="90"/>
                                          </p:val>
                                        </p:tav>
                                        <p:tav tm="100000">
                                          <p:val>
                                            <p:fltVal val="0"/>
                                          </p:val>
                                        </p:tav>
                                      </p:tavLst>
                                    </p:anim>
                                    <p:animEffect transition="in" filter="fade">
                                      <p:cBhvr>
                                        <p:cTn id="183" dur="1000"/>
                                        <p:tgtEl>
                                          <p:spTgt spid="48"/>
                                        </p:tgtEl>
                                      </p:cBhvr>
                                    </p:animEffect>
                                  </p:childTnLst>
                                </p:cTn>
                              </p:par>
                              <p:par>
                                <p:cTn id="184" presetID="31" presetClass="entr" presetSubtype="0" fill="hold" nodeType="withEffect">
                                  <p:stCondLst>
                                    <p:cond delay="500"/>
                                  </p:stCondLst>
                                  <p:childTnLst>
                                    <p:set>
                                      <p:cBhvr>
                                        <p:cTn id="185" dur="1" fill="hold">
                                          <p:stCondLst>
                                            <p:cond delay="0"/>
                                          </p:stCondLst>
                                        </p:cTn>
                                        <p:tgtEl>
                                          <p:spTgt spid="46"/>
                                        </p:tgtEl>
                                        <p:attrNameLst>
                                          <p:attrName>style.visibility</p:attrName>
                                        </p:attrNameLst>
                                      </p:cBhvr>
                                      <p:to>
                                        <p:strVal val="visible"/>
                                      </p:to>
                                    </p:set>
                                    <p:anim calcmode="lin" valueType="num">
                                      <p:cBhvr>
                                        <p:cTn id="186" dur="1000" fill="hold"/>
                                        <p:tgtEl>
                                          <p:spTgt spid="46"/>
                                        </p:tgtEl>
                                        <p:attrNameLst>
                                          <p:attrName>ppt_w</p:attrName>
                                        </p:attrNameLst>
                                      </p:cBhvr>
                                      <p:tavLst>
                                        <p:tav tm="0">
                                          <p:val>
                                            <p:fltVal val="0"/>
                                          </p:val>
                                        </p:tav>
                                        <p:tav tm="100000">
                                          <p:val>
                                            <p:strVal val="#ppt_w"/>
                                          </p:val>
                                        </p:tav>
                                      </p:tavLst>
                                    </p:anim>
                                    <p:anim calcmode="lin" valueType="num">
                                      <p:cBhvr>
                                        <p:cTn id="187" dur="1000" fill="hold"/>
                                        <p:tgtEl>
                                          <p:spTgt spid="46"/>
                                        </p:tgtEl>
                                        <p:attrNameLst>
                                          <p:attrName>ppt_h</p:attrName>
                                        </p:attrNameLst>
                                      </p:cBhvr>
                                      <p:tavLst>
                                        <p:tav tm="0">
                                          <p:val>
                                            <p:fltVal val="0"/>
                                          </p:val>
                                        </p:tav>
                                        <p:tav tm="100000">
                                          <p:val>
                                            <p:strVal val="#ppt_h"/>
                                          </p:val>
                                        </p:tav>
                                      </p:tavLst>
                                    </p:anim>
                                    <p:anim calcmode="lin" valueType="num">
                                      <p:cBhvr>
                                        <p:cTn id="188" dur="1000" fill="hold"/>
                                        <p:tgtEl>
                                          <p:spTgt spid="46"/>
                                        </p:tgtEl>
                                        <p:attrNameLst>
                                          <p:attrName>style.rotation</p:attrName>
                                        </p:attrNameLst>
                                      </p:cBhvr>
                                      <p:tavLst>
                                        <p:tav tm="0">
                                          <p:val>
                                            <p:fltVal val="90"/>
                                          </p:val>
                                        </p:tav>
                                        <p:tav tm="100000">
                                          <p:val>
                                            <p:fltVal val="0"/>
                                          </p:val>
                                        </p:tav>
                                      </p:tavLst>
                                    </p:anim>
                                    <p:animEffect transition="in" filter="fade">
                                      <p:cBhvr>
                                        <p:cTn id="189" dur="1000"/>
                                        <p:tgtEl>
                                          <p:spTgt spid="46"/>
                                        </p:tgtEl>
                                      </p:cBhvr>
                                    </p:animEffect>
                                  </p:childTnLst>
                                </p:cTn>
                              </p:par>
                              <p:par>
                                <p:cTn id="190" presetID="31" presetClass="entr" presetSubtype="0" fill="hold" nodeType="withEffect">
                                  <p:stCondLst>
                                    <p:cond delay="500"/>
                                  </p:stCondLst>
                                  <p:childTnLst>
                                    <p:set>
                                      <p:cBhvr>
                                        <p:cTn id="191" dur="1" fill="hold">
                                          <p:stCondLst>
                                            <p:cond delay="0"/>
                                          </p:stCondLst>
                                        </p:cTn>
                                        <p:tgtEl>
                                          <p:spTgt spid="47"/>
                                        </p:tgtEl>
                                        <p:attrNameLst>
                                          <p:attrName>style.visibility</p:attrName>
                                        </p:attrNameLst>
                                      </p:cBhvr>
                                      <p:to>
                                        <p:strVal val="visible"/>
                                      </p:to>
                                    </p:set>
                                    <p:anim calcmode="lin" valueType="num">
                                      <p:cBhvr>
                                        <p:cTn id="192" dur="1000" fill="hold"/>
                                        <p:tgtEl>
                                          <p:spTgt spid="47"/>
                                        </p:tgtEl>
                                        <p:attrNameLst>
                                          <p:attrName>ppt_w</p:attrName>
                                        </p:attrNameLst>
                                      </p:cBhvr>
                                      <p:tavLst>
                                        <p:tav tm="0">
                                          <p:val>
                                            <p:fltVal val="0"/>
                                          </p:val>
                                        </p:tav>
                                        <p:tav tm="100000">
                                          <p:val>
                                            <p:strVal val="#ppt_w"/>
                                          </p:val>
                                        </p:tav>
                                      </p:tavLst>
                                    </p:anim>
                                    <p:anim calcmode="lin" valueType="num">
                                      <p:cBhvr>
                                        <p:cTn id="193" dur="1000" fill="hold"/>
                                        <p:tgtEl>
                                          <p:spTgt spid="47"/>
                                        </p:tgtEl>
                                        <p:attrNameLst>
                                          <p:attrName>ppt_h</p:attrName>
                                        </p:attrNameLst>
                                      </p:cBhvr>
                                      <p:tavLst>
                                        <p:tav tm="0">
                                          <p:val>
                                            <p:fltVal val="0"/>
                                          </p:val>
                                        </p:tav>
                                        <p:tav tm="100000">
                                          <p:val>
                                            <p:strVal val="#ppt_h"/>
                                          </p:val>
                                        </p:tav>
                                      </p:tavLst>
                                    </p:anim>
                                    <p:anim calcmode="lin" valueType="num">
                                      <p:cBhvr>
                                        <p:cTn id="194" dur="1000" fill="hold"/>
                                        <p:tgtEl>
                                          <p:spTgt spid="47"/>
                                        </p:tgtEl>
                                        <p:attrNameLst>
                                          <p:attrName>style.rotation</p:attrName>
                                        </p:attrNameLst>
                                      </p:cBhvr>
                                      <p:tavLst>
                                        <p:tav tm="0">
                                          <p:val>
                                            <p:fltVal val="90"/>
                                          </p:val>
                                        </p:tav>
                                        <p:tav tm="100000">
                                          <p:val>
                                            <p:fltVal val="0"/>
                                          </p:val>
                                        </p:tav>
                                      </p:tavLst>
                                    </p:anim>
                                    <p:animEffect transition="in" filter="fade">
                                      <p:cBhvr>
                                        <p:cTn id="195" dur="1000"/>
                                        <p:tgtEl>
                                          <p:spTgt spid="47"/>
                                        </p:tgtEl>
                                      </p:cBhvr>
                                    </p:animEffect>
                                  </p:childTnLst>
                                </p:cTn>
                              </p:par>
                              <p:par>
                                <p:cTn id="196" presetID="31" presetClass="entr" presetSubtype="0" fill="hold" nodeType="withEffect">
                                  <p:stCondLst>
                                    <p:cond delay="500"/>
                                  </p:stCondLst>
                                  <p:childTnLst>
                                    <p:set>
                                      <p:cBhvr>
                                        <p:cTn id="197" dur="1" fill="hold">
                                          <p:stCondLst>
                                            <p:cond delay="0"/>
                                          </p:stCondLst>
                                        </p:cTn>
                                        <p:tgtEl>
                                          <p:spTgt spid="52"/>
                                        </p:tgtEl>
                                        <p:attrNameLst>
                                          <p:attrName>style.visibility</p:attrName>
                                        </p:attrNameLst>
                                      </p:cBhvr>
                                      <p:to>
                                        <p:strVal val="visible"/>
                                      </p:to>
                                    </p:set>
                                    <p:anim calcmode="lin" valueType="num">
                                      <p:cBhvr>
                                        <p:cTn id="198" dur="1000" fill="hold"/>
                                        <p:tgtEl>
                                          <p:spTgt spid="52"/>
                                        </p:tgtEl>
                                        <p:attrNameLst>
                                          <p:attrName>ppt_w</p:attrName>
                                        </p:attrNameLst>
                                      </p:cBhvr>
                                      <p:tavLst>
                                        <p:tav tm="0">
                                          <p:val>
                                            <p:fltVal val="0"/>
                                          </p:val>
                                        </p:tav>
                                        <p:tav tm="100000">
                                          <p:val>
                                            <p:strVal val="#ppt_w"/>
                                          </p:val>
                                        </p:tav>
                                      </p:tavLst>
                                    </p:anim>
                                    <p:anim calcmode="lin" valueType="num">
                                      <p:cBhvr>
                                        <p:cTn id="199" dur="1000" fill="hold"/>
                                        <p:tgtEl>
                                          <p:spTgt spid="52"/>
                                        </p:tgtEl>
                                        <p:attrNameLst>
                                          <p:attrName>ppt_h</p:attrName>
                                        </p:attrNameLst>
                                      </p:cBhvr>
                                      <p:tavLst>
                                        <p:tav tm="0">
                                          <p:val>
                                            <p:fltVal val="0"/>
                                          </p:val>
                                        </p:tav>
                                        <p:tav tm="100000">
                                          <p:val>
                                            <p:strVal val="#ppt_h"/>
                                          </p:val>
                                        </p:tav>
                                      </p:tavLst>
                                    </p:anim>
                                    <p:anim calcmode="lin" valueType="num">
                                      <p:cBhvr>
                                        <p:cTn id="200" dur="1000" fill="hold"/>
                                        <p:tgtEl>
                                          <p:spTgt spid="52"/>
                                        </p:tgtEl>
                                        <p:attrNameLst>
                                          <p:attrName>style.rotation</p:attrName>
                                        </p:attrNameLst>
                                      </p:cBhvr>
                                      <p:tavLst>
                                        <p:tav tm="0">
                                          <p:val>
                                            <p:fltVal val="90"/>
                                          </p:val>
                                        </p:tav>
                                        <p:tav tm="100000">
                                          <p:val>
                                            <p:fltVal val="0"/>
                                          </p:val>
                                        </p:tav>
                                      </p:tavLst>
                                    </p:anim>
                                    <p:animEffect transition="in" filter="fade">
                                      <p:cBhvr>
                                        <p:cTn id="201" dur="1000"/>
                                        <p:tgtEl>
                                          <p:spTgt spid="52"/>
                                        </p:tgtEl>
                                      </p:cBhvr>
                                    </p:animEffect>
                                  </p:childTnLst>
                                </p:cTn>
                              </p:par>
                              <p:par>
                                <p:cTn id="202" presetID="53" presetClass="entr" presetSubtype="16" fill="hold" grpId="0" nodeType="withEffect">
                                  <p:stCondLst>
                                    <p:cond delay="1000"/>
                                  </p:stCondLst>
                                  <p:childTnLst>
                                    <p:set>
                                      <p:cBhvr>
                                        <p:cTn id="203" dur="1" fill="hold">
                                          <p:stCondLst>
                                            <p:cond delay="0"/>
                                          </p:stCondLst>
                                        </p:cTn>
                                        <p:tgtEl>
                                          <p:spTgt spid="37"/>
                                        </p:tgtEl>
                                        <p:attrNameLst>
                                          <p:attrName>style.visibility</p:attrName>
                                        </p:attrNameLst>
                                      </p:cBhvr>
                                      <p:to>
                                        <p:strVal val="visible"/>
                                      </p:to>
                                    </p:set>
                                    <p:anim calcmode="lin" valueType="num">
                                      <p:cBhvr>
                                        <p:cTn id="204" dur="500" fill="hold"/>
                                        <p:tgtEl>
                                          <p:spTgt spid="37"/>
                                        </p:tgtEl>
                                        <p:attrNameLst>
                                          <p:attrName>ppt_w</p:attrName>
                                        </p:attrNameLst>
                                      </p:cBhvr>
                                      <p:tavLst>
                                        <p:tav tm="0">
                                          <p:val>
                                            <p:fltVal val="0"/>
                                          </p:val>
                                        </p:tav>
                                        <p:tav tm="100000">
                                          <p:val>
                                            <p:strVal val="#ppt_w"/>
                                          </p:val>
                                        </p:tav>
                                      </p:tavLst>
                                    </p:anim>
                                    <p:anim calcmode="lin" valueType="num">
                                      <p:cBhvr>
                                        <p:cTn id="205" dur="500" fill="hold"/>
                                        <p:tgtEl>
                                          <p:spTgt spid="37"/>
                                        </p:tgtEl>
                                        <p:attrNameLst>
                                          <p:attrName>ppt_h</p:attrName>
                                        </p:attrNameLst>
                                      </p:cBhvr>
                                      <p:tavLst>
                                        <p:tav tm="0">
                                          <p:val>
                                            <p:fltVal val="0"/>
                                          </p:val>
                                        </p:tav>
                                        <p:tav tm="100000">
                                          <p:val>
                                            <p:strVal val="#ppt_h"/>
                                          </p:val>
                                        </p:tav>
                                      </p:tavLst>
                                    </p:anim>
                                    <p:animEffect transition="in" filter="fade">
                                      <p:cBhvr>
                                        <p:cTn id="206" dur="500"/>
                                        <p:tgtEl>
                                          <p:spTgt spid="37"/>
                                        </p:tgtEl>
                                      </p:cBhvr>
                                    </p:animEffect>
                                  </p:childTnLst>
                                </p:cTn>
                              </p:par>
                              <p:par>
                                <p:cTn id="207" presetID="53" presetClass="entr" presetSubtype="16" fill="hold" grpId="0" nodeType="withEffect">
                                  <p:stCondLst>
                                    <p:cond delay="1000"/>
                                  </p:stCondLst>
                                  <p:childTnLst>
                                    <p:set>
                                      <p:cBhvr>
                                        <p:cTn id="208" dur="1" fill="hold">
                                          <p:stCondLst>
                                            <p:cond delay="0"/>
                                          </p:stCondLst>
                                        </p:cTn>
                                        <p:tgtEl>
                                          <p:spTgt spid="40"/>
                                        </p:tgtEl>
                                        <p:attrNameLst>
                                          <p:attrName>style.visibility</p:attrName>
                                        </p:attrNameLst>
                                      </p:cBhvr>
                                      <p:to>
                                        <p:strVal val="visible"/>
                                      </p:to>
                                    </p:set>
                                    <p:anim calcmode="lin" valueType="num">
                                      <p:cBhvr>
                                        <p:cTn id="209" dur="500" fill="hold"/>
                                        <p:tgtEl>
                                          <p:spTgt spid="40"/>
                                        </p:tgtEl>
                                        <p:attrNameLst>
                                          <p:attrName>ppt_w</p:attrName>
                                        </p:attrNameLst>
                                      </p:cBhvr>
                                      <p:tavLst>
                                        <p:tav tm="0">
                                          <p:val>
                                            <p:fltVal val="0"/>
                                          </p:val>
                                        </p:tav>
                                        <p:tav tm="100000">
                                          <p:val>
                                            <p:strVal val="#ppt_w"/>
                                          </p:val>
                                        </p:tav>
                                      </p:tavLst>
                                    </p:anim>
                                    <p:anim calcmode="lin" valueType="num">
                                      <p:cBhvr>
                                        <p:cTn id="210" dur="500" fill="hold"/>
                                        <p:tgtEl>
                                          <p:spTgt spid="40"/>
                                        </p:tgtEl>
                                        <p:attrNameLst>
                                          <p:attrName>ppt_h</p:attrName>
                                        </p:attrNameLst>
                                      </p:cBhvr>
                                      <p:tavLst>
                                        <p:tav tm="0">
                                          <p:val>
                                            <p:fltVal val="0"/>
                                          </p:val>
                                        </p:tav>
                                        <p:tav tm="100000">
                                          <p:val>
                                            <p:strVal val="#ppt_h"/>
                                          </p:val>
                                        </p:tav>
                                      </p:tavLst>
                                    </p:anim>
                                    <p:animEffect transition="in" filter="fade">
                                      <p:cBhvr>
                                        <p:cTn id="211" dur="500"/>
                                        <p:tgtEl>
                                          <p:spTgt spid="40"/>
                                        </p:tgtEl>
                                      </p:cBhvr>
                                    </p:animEffect>
                                  </p:childTnLst>
                                </p:cTn>
                              </p:par>
                              <p:par>
                                <p:cTn id="212" presetID="53" presetClass="entr" presetSubtype="16" fill="hold" grpId="0" nodeType="withEffect">
                                  <p:stCondLst>
                                    <p:cond delay="1000"/>
                                  </p:stCondLst>
                                  <p:childTnLst>
                                    <p:set>
                                      <p:cBhvr>
                                        <p:cTn id="213" dur="1" fill="hold">
                                          <p:stCondLst>
                                            <p:cond delay="0"/>
                                          </p:stCondLst>
                                        </p:cTn>
                                        <p:tgtEl>
                                          <p:spTgt spid="42"/>
                                        </p:tgtEl>
                                        <p:attrNameLst>
                                          <p:attrName>style.visibility</p:attrName>
                                        </p:attrNameLst>
                                      </p:cBhvr>
                                      <p:to>
                                        <p:strVal val="visible"/>
                                      </p:to>
                                    </p:set>
                                    <p:anim calcmode="lin" valueType="num">
                                      <p:cBhvr>
                                        <p:cTn id="214" dur="500" fill="hold"/>
                                        <p:tgtEl>
                                          <p:spTgt spid="42"/>
                                        </p:tgtEl>
                                        <p:attrNameLst>
                                          <p:attrName>ppt_w</p:attrName>
                                        </p:attrNameLst>
                                      </p:cBhvr>
                                      <p:tavLst>
                                        <p:tav tm="0">
                                          <p:val>
                                            <p:fltVal val="0"/>
                                          </p:val>
                                        </p:tav>
                                        <p:tav tm="100000">
                                          <p:val>
                                            <p:strVal val="#ppt_w"/>
                                          </p:val>
                                        </p:tav>
                                      </p:tavLst>
                                    </p:anim>
                                    <p:anim calcmode="lin" valueType="num">
                                      <p:cBhvr>
                                        <p:cTn id="215" dur="500" fill="hold"/>
                                        <p:tgtEl>
                                          <p:spTgt spid="42"/>
                                        </p:tgtEl>
                                        <p:attrNameLst>
                                          <p:attrName>ppt_h</p:attrName>
                                        </p:attrNameLst>
                                      </p:cBhvr>
                                      <p:tavLst>
                                        <p:tav tm="0">
                                          <p:val>
                                            <p:fltVal val="0"/>
                                          </p:val>
                                        </p:tav>
                                        <p:tav tm="100000">
                                          <p:val>
                                            <p:strVal val="#ppt_h"/>
                                          </p:val>
                                        </p:tav>
                                      </p:tavLst>
                                    </p:anim>
                                    <p:animEffect transition="in" filter="fade">
                                      <p:cBhvr>
                                        <p:cTn id="216" dur="500"/>
                                        <p:tgtEl>
                                          <p:spTgt spid="42"/>
                                        </p:tgtEl>
                                      </p:cBhvr>
                                    </p:animEffect>
                                  </p:childTnLst>
                                </p:cTn>
                              </p:par>
                              <p:par>
                                <p:cTn id="217" presetID="53" presetClass="entr" presetSubtype="16" fill="hold" grpId="0" nodeType="withEffect">
                                  <p:stCondLst>
                                    <p:cond delay="1000"/>
                                  </p:stCondLst>
                                  <p:childTnLst>
                                    <p:set>
                                      <p:cBhvr>
                                        <p:cTn id="218" dur="1" fill="hold">
                                          <p:stCondLst>
                                            <p:cond delay="0"/>
                                          </p:stCondLst>
                                        </p:cTn>
                                        <p:tgtEl>
                                          <p:spTgt spid="43"/>
                                        </p:tgtEl>
                                        <p:attrNameLst>
                                          <p:attrName>style.visibility</p:attrName>
                                        </p:attrNameLst>
                                      </p:cBhvr>
                                      <p:to>
                                        <p:strVal val="visible"/>
                                      </p:to>
                                    </p:set>
                                    <p:anim calcmode="lin" valueType="num">
                                      <p:cBhvr>
                                        <p:cTn id="219" dur="500" fill="hold"/>
                                        <p:tgtEl>
                                          <p:spTgt spid="43"/>
                                        </p:tgtEl>
                                        <p:attrNameLst>
                                          <p:attrName>ppt_w</p:attrName>
                                        </p:attrNameLst>
                                      </p:cBhvr>
                                      <p:tavLst>
                                        <p:tav tm="0">
                                          <p:val>
                                            <p:fltVal val="0"/>
                                          </p:val>
                                        </p:tav>
                                        <p:tav tm="100000">
                                          <p:val>
                                            <p:strVal val="#ppt_w"/>
                                          </p:val>
                                        </p:tav>
                                      </p:tavLst>
                                    </p:anim>
                                    <p:anim calcmode="lin" valueType="num">
                                      <p:cBhvr>
                                        <p:cTn id="220" dur="500" fill="hold"/>
                                        <p:tgtEl>
                                          <p:spTgt spid="43"/>
                                        </p:tgtEl>
                                        <p:attrNameLst>
                                          <p:attrName>ppt_h</p:attrName>
                                        </p:attrNameLst>
                                      </p:cBhvr>
                                      <p:tavLst>
                                        <p:tav tm="0">
                                          <p:val>
                                            <p:fltVal val="0"/>
                                          </p:val>
                                        </p:tav>
                                        <p:tav tm="100000">
                                          <p:val>
                                            <p:strVal val="#ppt_h"/>
                                          </p:val>
                                        </p:tav>
                                      </p:tavLst>
                                    </p:anim>
                                    <p:animEffect transition="in" filter="fade">
                                      <p:cBhvr>
                                        <p:cTn id="221" dur="500"/>
                                        <p:tgtEl>
                                          <p:spTgt spid="43"/>
                                        </p:tgtEl>
                                      </p:cBhvr>
                                    </p:animEffect>
                                  </p:childTnLst>
                                </p:cTn>
                              </p:par>
                              <p:par>
                                <p:cTn id="222" presetID="53" presetClass="entr" presetSubtype="16" fill="hold" grpId="0" nodeType="withEffect">
                                  <p:stCondLst>
                                    <p:cond delay="1000"/>
                                  </p:stCondLst>
                                  <p:childTnLst>
                                    <p:set>
                                      <p:cBhvr>
                                        <p:cTn id="223" dur="1" fill="hold">
                                          <p:stCondLst>
                                            <p:cond delay="0"/>
                                          </p:stCondLst>
                                        </p:cTn>
                                        <p:tgtEl>
                                          <p:spTgt spid="12"/>
                                        </p:tgtEl>
                                        <p:attrNameLst>
                                          <p:attrName>style.visibility</p:attrName>
                                        </p:attrNameLst>
                                      </p:cBhvr>
                                      <p:to>
                                        <p:strVal val="visible"/>
                                      </p:to>
                                    </p:set>
                                    <p:anim calcmode="lin" valueType="num">
                                      <p:cBhvr>
                                        <p:cTn id="224" dur="500" fill="hold"/>
                                        <p:tgtEl>
                                          <p:spTgt spid="12"/>
                                        </p:tgtEl>
                                        <p:attrNameLst>
                                          <p:attrName>ppt_w</p:attrName>
                                        </p:attrNameLst>
                                      </p:cBhvr>
                                      <p:tavLst>
                                        <p:tav tm="0">
                                          <p:val>
                                            <p:fltVal val="0"/>
                                          </p:val>
                                        </p:tav>
                                        <p:tav tm="100000">
                                          <p:val>
                                            <p:strVal val="#ppt_w"/>
                                          </p:val>
                                        </p:tav>
                                      </p:tavLst>
                                    </p:anim>
                                    <p:anim calcmode="lin" valueType="num">
                                      <p:cBhvr>
                                        <p:cTn id="225" dur="500" fill="hold"/>
                                        <p:tgtEl>
                                          <p:spTgt spid="12"/>
                                        </p:tgtEl>
                                        <p:attrNameLst>
                                          <p:attrName>ppt_h</p:attrName>
                                        </p:attrNameLst>
                                      </p:cBhvr>
                                      <p:tavLst>
                                        <p:tav tm="0">
                                          <p:val>
                                            <p:fltVal val="0"/>
                                          </p:val>
                                        </p:tav>
                                        <p:tav tm="100000">
                                          <p:val>
                                            <p:strVal val="#ppt_h"/>
                                          </p:val>
                                        </p:tav>
                                      </p:tavLst>
                                    </p:anim>
                                    <p:animEffect transition="in" filter="fade">
                                      <p:cBhvr>
                                        <p:cTn id="226" dur="500"/>
                                        <p:tgtEl>
                                          <p:spTgt spid="12"/>
                                        </p:tgtEl>
                                      </p:cBhvr>
                                    </p:animEffect>
                                  </p:childTnLst>
                                </p:cTn>
                              </p:par>
                              <p:par>
                                <p:cTn id="227" presetID="53" presetClass="entr" presetSubtype="16" fill="hold" grpId="0" nodeType="withEffect">
                                  <p:stCondLst>
                                    <p:cond delay="1000"/>
                                  </p:stCondLst>
                                  <p:childTnLst>
                                    <p:set>
                                      <p:cBhvr>
                                        <p:cTn id="228" dur="1" fill="hold">
                                          <p:stCondLst>
                                            <p:cond delay="0"/>
                                          </p:stCondLst>
                                        </p:cTn>
                                        <p:tgtEl>
                                          <p:spTgt spid="13"/>
                                        </p:tgtEl>
                                        <p:attrNameLst>
                                          <p:attrName>style.visibility</p:attrName>
                                        </p:attrNameLst>
                                      </p:cBhvr>
                                      <p:to>
                                        <p:strVal val="visible"/>
                                      </p:to>
                                    </p:set>
                                    <p:anim calcmode="lin" valueType="num">
                                      <p:cBhvr>
                                        <p:cTn id="229" dur="500" fill="hold"/>
                                        <p:tgtEl>
                                          <p:spTgt spid="13"/>
                                        </p:tgtEl>
                                        <p:attrNameLst>
                                          <p:attrName>ppt_w</p:attrName>
                                        </p:attrNameLst>
                                      </p:cBhvr>
                                      <p:tavLst>
                                        <p:tav tm="0">
                                          <p:val>
                                            <p:fltVal val="0"/>
                                          </p:val>
                                        </p:tav>
                                        <p:tav tm="100000">
                                          <p:val>
                                            <p:strVal val="#ppt_w"/>
                                          </p:val>
                                        </p:tav>
                                      </p:tavLst>
                                    </p:anim>
                                    <p:anim calcmode="lin" valueType="num">
                                      <p:cBhvr>
                                        <p:cTn id="230" dur="500" fill="hold"/>
                                        <p:tgtEl>
                                          <p:spTgt spid="13"/>
                                        </p:tgtEl>
                                        <p:attrNameLst>
                                          <p:attrName>ppt_h</p:attrName>
                                        </p:attrNameLst>
                                      </p:cBhvr>
                                      <p:tavLst>
                                        <p:tav tm="0">
                                          <p:val>
                                            <p:fltVal val="0"/>
                                          </p:val>
                                        </p:tav>
                                        <p:tav tm="100000">
                                          <p:val>
                                            <p:strVal val="#ppt_h"/>
                                          </p:val>
                                        </p:tav>
                                      </p:tavLst>
                                    </p:anim>
                                    <p:animEffect transition="in" filter="fade">
                                      <p:cBhvr>
                                        <p:cTn id="231" dur="500"/>
                                        <p:tgtEl>
                                          <p:spTgt spid="13"/>
                                        </p:tgtEl>
                                      </p:cBhvr>
                                    </p:animEffect>
                                  </p:childTnLst>
                                </p:cTn>
                              </p:par>
                              <p:par>
                                <p:cTn id="232" presetID="53" presetClass="entr" presetSubtype="16" fill="hold" grpId="0" nodeType="withEffect">
                                  <p:stCondLst>
                                    <p:cond delay="1000"/>
                                  </p:stCondLst>
                                  <p:childTnLst>
                                    <p:set>
                                      <p:cBhvr>
                                        <p:cTn id="233" dur="1" fill="hold">
                                          <p:stCondLst>
                                            <p:cond delay="0"/>
                                          </p:stCondLst>
                                        </p:cTn>
                                        <p:tgtEl>
                                          <p:spTgt spid="6"/>
                                        </p:tgtEl>
                                        <p:attrNameLst>
                                          <p:attrName>style.visibility</p:attrName>
                                        </p:attrNameLst>
                                      </p:cBhvr>
                                      <p:to>
                                        <p:strVal val="visible"/>
                                      </p:to>
                                    </p:set>
                                    <p:anim calcmode="lin" valueType="num">
                                      <p:cBhvr>
                                        <p:cTn id="234" dur="500" fill="hold"/>
                                        <p:tgtEl>
                                          <p:spTgt spid="6"/>
                                        </p:tgtEl>
                                        <p:attrNameLst>
                                          <p:attrName>ppt_w</p:attrName>
                                        </p:attrNameLst>
                                      </p:cBhvr>
                                      <p:tavLst>
                                        <p:tav tm="0">
                                          <p:val>
                                            <p:fltVal val="0"/>
                                          </p:val>
                                        </p:tav>
                                        <p:tav tm="100000">
                                          <p:val>
                                            <p:strVal val="#ppt_w"/>
                                          </p:val>
                                        </p:tav>
                                      </p:tavLst>
                                    </p:anim>
                                    <p:anim calcmode="lin" valueType="num">
                                      <p:cBhvr>
                                        <p:cTn id="235" dur="500" fill="hold"/>
                                        <p:tgtEl>
                                          <p:spTgt spid="6"/>
                                        </p:tgtEl>
                                        <p:attrNameLst>
                                          <p:attrName>ppt_h</p:attrName>
                                        </p:attrNameLst>
                                      </p:cBhvr>
                                      <p:tavLst>
                                        <p:tav tm="0">
                                          <p:val>
                                            <p:fltVal val="0"/>
                                          </p:val>
                                        </p:tav>
                                        <p:tav tm="100000">
                                          <p:val>
                                            <p:strVal val="#ppt_h"/>
                                          </p:val>
                                        </p:tav>
                                      </p:tavLst>
                                    </p:anim>
                                    <p:animEffect transition="in" filter="fade">
                                      <p:cBhvr>
                                        <p:cTn id="236" dur="500"/>
                                        <p:tgtEl>
                                          <p:spTgt spid="6"/>
                                        </p:tgtEl>
                                      </p:cBhvr>
                                    </p:animEffect>
                                  </p:childTnLst>
                                </p:cTn>
                              </p:par>
                              <p:par>
                                <p:cTn id="237" presetID="53" presetClass="entr" presetSubtype="16" fill="hold" grpId="0" nodeType="withEffect">
                                  <p:stCondLst>
                                    <p:cond delay="1000"/>
                                  </p:stCondLst>
                                  <p:childTnLst>
                                    <p:set>
                                      <p:cBhvr>
                                        <p:cTn id="238" dur="1" fill="hold">
                                          <p:stCondLst>
                                            <p:cond delay="0"/>
                                          </p:stCondLst>
                                        </p:cTn>
                                        <p:tgtEl>
                                          <p:spTgt spid="7"/>
                                        </p:tgtEl>
                                        <p:attrNameLst>
                                          <p:attrName>style.visibility</p:attrName>
                                        </p:attrNameLst>
                                      </p:cBhvr>
                                      <p:to>
                                        <p:strVal val="visible"/>
                                      </p:to>
                                    </p:set>
                                    <p:anim calcmode="lin" valueType="num">
                                      <p:cBhvr>
                                        <p:cTn id="239" dur="500" fill="hold"/>
                                        <p:tgtEl>
                                          <p:spTgt spid="7"/>
                                        </p:tgtEl>
                                        <p:attrNameLst>
                                          <p:attrName>ppt_w</p:attrName>
                                        </p:attrNameLst>
                                      </p:cBhvr>
                                      <p:tavLst>
                                        <p:tav tm="0">
                                          <p:val>
                                            <p:fltVal val="0"/>
                                          </p:val>
                                        </p:tav>
                                        <p:tav tm="100000">
                                          <p:val>
                                            <p:strVal val="#ppt_w"/>
                                          </p:val>
                                        </p:tav>
                                      </p:tavLst>
                                    </p:anim>
                                    <p:anim calcmode="lin" valueType="num">
                                      <p:cBhvr>
                                        <p:cTn id="240" dur="500" fill="hold"/>
                                        <p:tgtEl>
                                          <p:spTgt spid="7"/>
                                        </p:tgtEl>
                                        <p:attrNameLst>
                                          <p:attrName>ppt_h</p:attrName>
                                        </p:attrNameLst>
                                      </p:cBhvr>
                                      <p:tavLst>
                                        <p:tav tm="0">
                                          <p:val>
                                            <p:fltVal val="0"/>
                                          </p:val>
                                        </p:tav>
                                        <p:tav tm="100000">
                                          <p:val>
                                            <p:strVal val="#ppt_h"/>
                                          </p:val>
                                        </p:tav>
                                      </p:tavLst>
                                    </p:anim>
                                    <p:animEffect transition="in" filter="fade">
                                      <p:cBhvr>
                                        <p:cTn id="241" dur="500"/>
                                        <p:tgtEl>
                                          <p:spTgt spid="7"/>
                                        </p:tgtEl>
                                      </p:cBhvr>
                                    </p:animEffect>
                                  </p:childTnLst>
                                </p:cTn>
                              </p:par>
                              <p:par>
                                <p:cTn id="242" presetID="53" presetClass="entr" presetSubtype="16" fill="hold" grpId="0" nodeType="withEffect">
                                  <p:stCondLst>
                                    <p:cond delay="1000"/>
                                  </p:stCondLst>
                                  <p:childTnLst>
                                    <p:set>
                                      <p:cBhvr>
                                        <p:cTn id="243" dur="1" fill="hold">
                                          <p:stCondLst>
                                            <p:cond delay="0"/>
                                          </p:stCondLst>
                                        </p:cTn>
                                        <p:tgtEl>
                                          <p:spTgt spid="18"/>
                                        </p:tgtEl>
                                        <p:attrNameLst>
                                          <p:attrName>style.visibility</p:attrName>
                                        </p:attrNameLst>
                                      </p:cBhvr>
                                      <p:to>
                                        <p:strVal val="visible"/>
                                      </p:to>
                                    </p:set>
                                    <p:anim calcmode="lin" valueType="num">
                                      <p:cBhvr>
                                        <p:cTn id="244" dur="500" fill="hold"/>
                                        <p:tgtEl>
                                          <p:spTgt spid="18"/>
                                        </p:tgtEl>
                                        <p:attrNameLst>
                                          <p:attrName>ppt_w</p:attrName>
                                        </p:attrNameLst>
                                      </p:cBhvr>
                                      <p:tavLst>
                                        <p:tav tm="0">
                                          <p:val>
                                            <p:fltVal val="0"/>
                                          </p:val>
                                        </p:tav>
                                        <p:tav tm="100000">
                                          <p:val>
                                            <p:strVal val="#ppt_w"/>
                                          </p:val>
                                        </p:tav>
                                      </p:tavLst>
                                    </p:anim>
                                    <p:anim calcmode="lin" valueType="num">
                                      <p:cBhvr>
                                        <p:cTn id="245" dur="500" fill="hold"/>
                                        <p:tgtEl>
                                          <p:spTgt spid="18"/>
                                        </p:tgtEl>
                                        <p:attrNameLst>
                                          <p:attrName>ppt_h</p:attrName>
                                        </p:attrNameLst>
                                      </p:cBhvr>
                                      <p:tavLst>
                                        <p:tav tm="0">
                                          <p:val>
                                            <p:fltVal val="0"/>
                                          </p:val>
                                        </p:tav>
                                        <p:tav tm="100000">
                                          <p:val>
                                            <p:strVal val="#ppt_h"/>
                                          </p:val>
                                        </p:tav>
                                      </p:tavLst>
                                    </p:anim>
                                    <p:animEffect transition="in" filter="fade">
                                      <p:cBhvr>
                                        <p:cTn id="246" dur="500"/>
                                        <p:tgtEl>
                                          <p:spTgt spid="18"/>
                                        </p:tgtEl>
                                      </p:cBhvr>
                                    </p:animEffect>
                                  </p:childTnLst>
                                </p:cTn>
                              </p:par>
                              <p:par>
                                <p:cTn id="247" presetID="53" presetClass="entr" presetSubtype="16" fill="hold" grpId="0" nodeType="withEffect">
                                  <p:stCondLst>
                                    <p:cond delay="1000"/>
                                  </p:stCondLst>
                                  <p:childTnLst>
                                    <p:set>
                                      <p:cBhvr>
                                        <p:cTn id="248" dur="1" fill="hold">
                                          <p:stCondLst>
                                            <p:cond delay="0"/>
                                          </p:stCondLst>
                                        </p:cTn>
                                        <p:tgtEl>
                                          <p:spTgt spid="8"/>
                                        </p:tgtEl>
                                        <p:attrNameLst>
                                          <p:attrName>style.visibility</p:attrName>
                                        </p:attrNameLst>
                                      </p:cBhvr>
                                      <p:to>
                                        <p:strVal val="visible"/>
                                      </p:to>
                                    </p:set>
                                    <p:anim calcmode="lin" valueType="num">
                                      <p:cBhvr>
                                        <p:cTn id="249" dur="500" fill="hold"/>
                                        <p:tgtEl>
                                          <p:spTgt spid="8"/>
                                        </p:tgtEl>
                                        <p:attrNameLst>
                                          <p:attrName>ppt_w</p:attrName>
                                        </p:attrNameLst>
                                      </p:cBhvr>
                                      <p:tavLst>
                                        <p:tav tm="0">
                                          <p:val>
                                            <p:fltVal val="0"/>
                                          </p:val>
                                        </p:tav>
                                        <p:tav tm="100000">
                                          <p:val>
                                            <p:strVal val="#ppt_w"/>
                                          </p:val>
                                        </p:tav>
                                      </p:tavLst>
                                    </p:anim>
                                    <p:anim calcmode="lin" valueType="num">
                                      <p:cBhvr>
                                        <p:cTn id="250" dur="500" fill="hold"/>
                                        <p:tgtEl>
                                          <p:spTgt spid="8"/>
                                        </p:tgtEl>
                                        <p:attrNameLst>
                                          <p:attrName>ppt_h</p:attrName>
                                        </p:attrNameLst>
                                      </p:cBhvr>
                                      <p:tavLst>
                                        <p:tav tm="0">
                                          <p:val>
                                            <p:fltVal val="0"/>
                                          </p:val>
                                        </p:tav>
                                        <p:tav tm="100000">
                                          <p:val>
                                            <p:strVal val="#ppt_h"/>
                                          </p:val>
                                        </p:tav>
                                      </p:tavLst>
                                    </p:anim>
                                    <p:animEffect transition="in" filter="fade">
                                      <p:cBhvr>
                                        <p:cTn id="251" dur="500"/>
                                        <p:tgtEl>
                                          <p:spTgt spid="8"/>
                                        </p:tgtEl>
                                      </p:cBhvr>
                                    </p:animEffect>
                                  </p:childTnLst>
                                </p:cTn>
                              </p:par>
                              <p:par>
                                <p:cTn id="252" presetID="53" presetClass="entr" presetSubtype="16" fill="hold" grpId="0" nodeType="withEffect">
                                  <p:stCondLst>
                                    <p:cond delay="1000"/>
                                  </p:stCondLst>
                                  <p:childTnLst>
                                    <p:set>
                                      <p:cBhvr>
                                        <p:cTn id="253" dur="1" fill="hold">
                                          <p:stCondLst>
                                            <p:cond delay="0"/>
                                          </p:stCondLst>
                                        </p:cTn>
                                        <p:tgtEl>
                                          <p:spTgt spid="21"/>
                                        </p:tgtEl>
                                        <p:attrNameLst>
                                          <p:attrName>style.visibility</p:attrName>
                                        </p:attrNameLst>
                                      </p:cBhvr>
                                      <p:to>
                                        <p:strVal val="visible"/>
                                      </p:to>
                                    </p:set>
                                    <p:anim calcmode="lin" valueType="num">
                                      <p:cBhvr>
                                        <p:cTn id="254" dur="500" fill="hold"/>
                                        <p:tgtEl>
                                          <p:spTgt spid="21"/>
                                        </p:tgtEl>
                                        <p:attrNameLst>
                                          <p:attrName>ppt_w</p:attrName>
                                        </p:attrNameLst>
                                      </p:cBhvr>
                                      <p:tavLst>
                                        <p:tav tm="0">
                                          <p:val>
                                            <p:fltVal val="0"/>
                                          </p:val>
                                        </p:tav>
                                        <p:tav tm="100000">
                                          <p:val>
                                            <p:strVal val="#ppt_w"/>
                                          </p:val>
                                        </p:tav>
                                      </p:tavLst>
                                    </p:anim>
                                    <p:anim calcmode="lin" valueType="num">
                                      <p:cBhvr>
                                        <p:cTn id="255" dur="500" fill="hold"/>
                                        <p:tgtEl>
                                          <p:spTgt spid="21"/>
                                        </p:tgtEl>
                                        <p:attrNameLst>
                                          <p:attrName>ppt_h</p:attrName>
                                        </p:attrNameLst>
                                      </p:cBhvr>
                                      <p:tavLst>
                                        <p:tav tm="0">
                                          <p:val>
                                            <p:fltVal val="0"/>
                                          </p:val>
                                        </p:tav>
                                        <p:tav tm="100000">
                                          <p:val>
                                            <p:strVal val="#ppt_h"/>
                                          </p:val>
                                        </p:tav>
                                      </p:tavLst>
                                    </p:anim>
                                    <p:animEffect transition="in" filter="fade">
                                      <p:cBhvr>
                                        <p:cTn id="256" dur="500"/>
                                        <p:tgtEl>
                                          <p:spTgt spid="21"/>
                                        </p:tgtEl>
                                      </p:cBhvr>
                                    </p:animEffect>
                                  </p:childTnLst>
                                </p:cTn>
                              </p:par>
                              <p:par>
                                <p:cTn id="257" presetID="53" presetClass="entr" presetSubtype="16" fill="hold" grpId="0" nodeType="withEffect">
                                  <p:stCondLst>
                                    <p:cond delay="1000"/>
                                  </p:stCondLst>
                                  <p:childTnLst>
                                    <p:set>
                                      <p:cBhvr>
                                        <p:cTn id="258" dur="1" fill="hold">
                                          <p:stCondLst>
                                            <p:cond delay="0"/>
                                          </p:stCondLst>
                                        </p:cTn>
                                        <p:tgtEl>
                                          <p:spTgt spid="11"/>
                                        </p:tgtEl>
                                        <p:attrNameLst>
                                          <p:attrName>style.visibility</p:attrName>
                                        </p:attrNameLst>
                                      </p:cBhvr>
                                      <p:to>
                                        <p:strVal val="visible"/>
                                      </p:to>
                                    </p:set>
                                    <p:anim calcmode="lin" valueType="num">
                                      <p:cBhvr>
                                        <p:cTn id="259" dur="500" fill="hold"/>
                                        <p:tgtEl>
                                          <p:spTgt spid="11"/>
                                        </p:tgtEl>
                                        <p:attrNameLst>
                                          <p:attrName>ppt_w</p:attrName>
                                        </p:attrNameLst>
                                      </p:cBhvr>
                                      <p:tavLst>
                                        <p:tav tm="0">
                                          <p:val>
                                            <p:fltVal val="0"/>
                                          </p:val>
                                        </p:tav>
                                        <p:tav tm="100000">
                                          <p:val>
                                            <p:strVal val="#ppt_w"/>
                                          </p:val>
                                        </p:tav>
                                      </p:tavLst>
                                    </p:anim>
                                    <p:anim calcmode="lin" valueType="num">
                                      <p:cBhvr>
                                        <p:cTn id="260" dur="500" fill="hold"/>
                                        <p:tgtEl>
                                          <p:spTgt spid="11"/>
                                        </p:tgtEl>
                                        <p:attrNameLst>
                                          <p:attrName>ppt_h</p:attrName>
                                        </p:attrNameLst>
                                      </p:cBhvr>
                                      <p:tavLst>
                                        <p:tav tm="0">
                                          <p:val>
                                            <p:fltVal val="0"/>
                                          </p:val>
                                        </p:tav>
                                        <p:tav tm="100000">
                                          <p:val>
                                            <p:strVal val="#ppt_h"/>
                                          </p:val>
                                        </p:tav>
                                      </p:tavLst>
                                    </p:anim>
                                    <p:animEffect transition="in" filter="fade">
                                      <p:cBhvr>
                                        <p:cTn id="261" dur="500"/>
                                        <p:tgtEl>
                                          <p:spTgt spid="11"/>
                                        </p:tgtEl>
                                      </p:cBhvr>
                                    </p:animEffect>
                                  </p:childTnLst>
                                </p:cTn>
                              </p:par>
                              <p:par>
                                <p:cTn id="262" presetID="53" presetClass="entr" presetSubtype="16" fill="hold" grpId="0" nodeType="withEffect">
                                  <p:stCondLst>
                                    <p:cond delay="1000"/>
                                  </p:stCondLst>
                                  <p:childTnLst>
                                    <p:set>
                                      <p:cBhvr>
                                        <p:cTn id="263" dur="1" fill="hold">
                                          <p:stCondLst>
                                            <p:cond delay="0"/>
                                          </p:stCondLst>
                                        </p:cTn>
                                        <p:tgtEl>
                                          <p:spTgt spid="35"/>
                                        </p:tgtEl>
                                        <p:attrNameLst>
                                          <p:attrName>style.visibility</p:attrName>
                                        </p:attrNameLst>
                                      </p:cBhvr>
                                      <p:to>
                                        <p:strVal val="visible"/>
                                      </p:to>
                                    </p:set>
                                    <p:anim calcmode="lin" valueType="num">
                                      <p:cBhvr>
                                        <p:cTn id="264" dur="500" fill="hold"/>
                                        <p:tgtEl>
                                          <p:spTgt spid="35"/>
                                        </p:tgtEl>
                                        <p:attrNameLst>
                                          <p:attrName>ppt_w</p:attrName>
                                        </p:attrNameLst>
                                      </p:cBhvr>
                                      <p:tavLst>
                                        <p:tav tm="0">
                                          <p:val>
                                            <p:fltVal val="0"/>
                                          </p:val>
                                        </p:tav>
                                        <p:tav tm="100000">
                                          <p:val>
                                            <p:strVal val="#ppt_w"/>
                                          </p:val>
                                        </p:tav>
                                      </p:tavLst>
                                    </p:anim>
                                    <p:anim calcmode="lin" valueType="num">
                                      <p:cBhvr>
                                        <p:cTn id="265" dur="500" fill="hold"/>
                                        <p:tgtEl>
                                          <p:spTgt spid="35"/>
                                        </p:tgtEl>
                                        <p:attrNameLst>
                                          <p:attrName>ppt_h</p:attrName>
                                        </p:attrNameLst>
                                      </p:cBhvr>
                                      <p:tavLst>
                                        <p:tav tm="0">
                                          <p:val>
                                            <p:fltVal val="0"/>
                                          </p:val>
                                        </p:tav>
                                        <p:tav tm="100000">
                                          <p:val>
                                            <p:strVal val="#ppt_h"/>
                                          </p:val>
                                        </p:tav>
                                      </p:tavLst>
                                    </p:anim>
                                    <p:animEffect transition="in" filter="fade">
                                      <p:cBhvr>
                                        <p:cTn id="266" dur="500"/>
                                        <p:tgtEl>
                                          <p:spTgt spid="35"/>
                                        </p:tgtEl>
                                      </p:cBhvr>
                                    </p:animEffect>
                                  </p:childTnLst>
                                </p:cTn>
                              </p:par>
                              <p:par>
                                <p:cTn id="267" presetID="53" presetClass="entr" presetSubtype="16" fill="hold" grpId="0" nodeType="withEffect">
                                  <p:stCondLst>
                                    <p:cond delay="1000"/>
                                  </p:stCondLst>
                                  <p:childTnLst>
                                    <p:set>
                                      <p:cBhvr>
                                        <p:cTn id="268" dur="1" fill="hold">
                                          <p:stCondLst>
                                            <p:cond delay="0"/>
                                          </p:stCondLst>
                                        </p:cTn>
                                        <p:tgtEl>
                                          <p:spTgt spid="27"/>
                                        </p:tgtEl>
                                        <p:attrNameLst>
                                          <p:attrName>style.visibility</p:attrName>
                                        </p:attrNameLst>
                                      </p:cBhvr>
                                      <p:to>
                                        <p:strVal val="visible"/>
                                      </p:to>
                                    </p:set>
                                    <p:anim calcmode="lin" valueType="num">
                                      <p:cBhvr>
                                        <p:cTn id="269" dur="500" fill="hold"/>
                                        <p:tgtEl>
                                          <p:spTgt spid="27"/>
                                        </p:tgtEl>
                                        <p:attrNameLst>
                                          <p:attrName>ppt_w</p:attrName>
                                        </p:attrNameLst>
                                      </p:cBhvr>
                                      <p:tavLst>
                                        <p:tav tm="0">
                                          <p:val>
                                            <p:fltVal val="0"/>
                                          </p:val>
                                        </p:tav>
                                        <p:tav tm="100000">
                                          <p:val>
                                            <p:strVal val="#ppt_w"/>
                                          </p:val>
                                        </p:tav>
                                      </p:tavLst>
                                    </p:anim>
                                    <p:anim calcmode="lin" valueType="num">
                                      <p:cBhvr>
                                        <p:cTn id="270" dur="500" fill="hold"/>
                                        <p:tgtEl>
                                          <p:spTgt spid="27"/>
                                        </p:tgtEl>
                                        <p:attrNameLst>
                                          <p:attrName>ppt_h</p:attrName>
                                        </p:attrNameLst>
                                      </p:cBhvr>
                                      <p:tavLst>
                                        <p:tav tm="0">
                                          <p:val>
                                            <p:fltVal val="0"/>
                                          </p:val>
                                        </p:tav>
                                        <p:tav tm="100000">
                                          <p:val>
                                            <p:strVal val="#ppt_h"/>
                                          </p:val>
                                        </p:tav>
                                      </p:tavLst>
                                    </p:anim>
                                    <p:animEffect transition="in" filter="fade">
                                      <p:cBhvr>
                                        <p:cTn id="271" dur="500"/>
                                        <p:tgtEl>
                                          <p:spTgt spid="27"/>
                                        </p:tgtEl>
                                      </p:cBhvr>
                                    </p:animEffect>
                                  </p:childTnLst>
                                </p:cTn>
                              </p:par>
                              <p:par>
                                <p:cTn id="272" presetID="53" presetClass="entr" presetSubtype="16" fill="hold" grpId="0" nodeType="withEffect">
                                  <p:stCondLst>
                                    <p:cond delay="1000"/>
                                  </p:stCondLst>
                                  <p:childTnLst>
                                    <p:set>
                                      <p:cBhvr>
                                        <p:cTn id="273" dur="1" fill="hold">
                                          <p:stCondLst>
                                            <p:cond delay="0"/>
                                          </p:stCondLst>
                                        </p:cTn>
                                        <p:tgtEl>
                                          <p:spTgt spid="9"/>
                                        </p:tgtEl>
                                        <p:attrNameLst>
                                          <p:attrName>style.visibility</p:attrName>
                                        </p:attrNameLst>
                                      </p:cBhvr>
                                      <p:to>
                                        <p:strVal val="visible"/>
                                      </p:to>
                                    </p:set>
                                    <p:anim calcmode="lin" valueType="num">
                                      <p:cBhvr>
                                        <p:cTn id="274" dur="500" fill="hold"/>
                                        <p:tgtEl>
                                          <p:spTgt spid="9"/>
                                        </p:tgtEl>
                                        <p:attrNameLst>
                                          <p:attrName>ppt_w</p:attrName>
                                        </p:attrNameLst>
                                      </p:cBhvr>
                                      <p:tavLst>
                                        <p:tav tm="0">
                                          <p:val>
                                            <p:fltVal val="0"/>
                                          </p:val>
                                        </p:tav>
                                        <p:tav tm="100000">
                                          <p:val>
                                            <p:strVal val="#ppt_w"/>
                                          </p:val>
                                        </p:tav>
                                      </p:tavLst>
                                    </p:anim>
                                    <p:anim calcmode="lin" valueType="num">
                                      <p:cBhvr>
                                        <p:cTn id="275" dur="500" fill="hold"/>
                                        <p:tgtEl>
                                          <p:spTgt spid="9"/>
                                        </p:tgtEl>
                                        <p:attrNameLst>
                                          <p:attrName>ppt_h</p:attrName>
                                        </p:attrNameLst>
                                      </p:cBhvr>
                                      <p:tavLst>
                                        <p:tav tm="0">
                                          <p:val>
                                            <p:fltVal val="0"/>
                                          </p:val>
                                        </p:tav>
                                        <p:tav tm="100000">
                                          <p:val>
                                            <p:strVal val="#ppt_h"/>
                                          </p:val>
                                        </p:tav>
                                      </p:tavLst>
                                    </p:anim>
                                    <p:animEffect transition="in" filter="fade">
                                      <p:cBhvr>
                                        <p:cTn id="276" dur="500"/>
                                        <p:tgtEl>
                                          <p:spTgt spid="9"/>
                                        </p:tgtEl>
                                      </p:cBhvr>
                                    </p:animEffect>
                                  </p:childTnLst>
                                </p:cTn>
                              </p:par>
                              <p:par>
                                <p:cTn id="277" presetID="53" presetClass="entr" presetSubtype="16" fill="hold" grpId="0" nodeType="withEffect">
                                  <p:stCondLst>
                                    <p:cond delay="1000"/>
                                  </p:stCondLst>
                                  <p:childTnLst>
                                    <p:set>
                                      <p:cBhvr>
                                        <p:cTn id="278" dur="1" fill="hold">
                                          <p:stCondLst>
                                            <p:cond delay="0"/>
                                          </p:stCondLst>
                                        </p:cTn>
                                        <p:tgtEl>
                                          <p:spTgt spid="24"/>
                                        </p:tgtEl>
                                        <p:attrNameLst>
                                          <p:attrName>style.visibility</p:attrName>
                                        </p:attrNameLst>
                                      </p:cBhvr>
                                      <p:to>
                                        <p:strVal val="visible"/>
                                      </p:to>
                                    </p:set>
                                    <p:anim calcmode="lin" valueType="num">
                                      <p:cBhvr>
                                        <p:cTn id="279" dur="500" fill="hold"/>
                                        <p:tgtEl>
                                          <p:spTgt spid="24"/>
                                        </p:tgtEl>
                                        <p:attrNameLst>
                                          <p:attrName>ppt_w</p:attrName>
                                        </p:attrNameLst>
                                      </p:cBhvr>
                                      <p:tavLst>
                                        <p:tav tm="0">
                                          <p:val>
                                            <p:fltVal val="0"/>
                                          </p:val>
                                        </p:tav>
                                        <p:tav tm="100000">
                                          <p:val>
                                            <p:strVal val="#ppt_w"/>
                                          </p:val>
                                        </p:tav>
                                      </p:tavLst>
                                    </p:anim>
                                    <p:anim calcmode="lin" valueType="num">
                                      <p:cBhvr>
                                        <p:cTn id="280" dur="500" fill="hold"/>
                                        <p:tgtEl>
                                          <p:spTgt spid="24"/>
                                        </p:tgtEl>
                                        <p:attrNameLst>
                                          <p:attrName>ppt_h</p:attrName>
                                        </p:attrNameLst>
                                      </p:cBhvr>
                                      <p:tavLst>
                                        <p:tav tm="0">
                                          <p:val>
                                            <p:fltVal val="0"/>
                                          </p:val>
                                        </p:tav>
                                        <p:tav tm="100000">
                                          <p:val>
                                            <p:strVal val="#ppt_h"/>
                                          </p:val>
                                        </p:tav>
                                      </p:tavLst>
                                    </p:anim>
                                    <p:animEffect transition="in" filter="fade">
                                      <p:cBhvr>
                                        <p:cTn id="281" dur="500"/>
                                        <p:tgtEl>
                                          <p:spTgt spid="24"/>
                                        </p:tgtEl>
                                      </p:cBhvr>
                                    </p:animEffect>
                                  </p:childTnLst>
                                </p:cTn>
                              </p:par>
                              <p:par>
                                <p:cTn id="282" presetID="53" presetClass="entr" presetSubtype="16" fill="hold" grpId="0" nodeType="withEffect">
                                  <p:stCondLst>
                                    <p:cond delay="1000"/>
                                  </p:stCondLst>
                                  <p:childTnLst>
                                    <p:set>
                                      <p:cBhvr>
                                        <p:cTn id="283" dur="1" fill="hold">
                                          <p:stCondLst>
                                            <p:cond delay="0"/>
                                          </p:stCondLst>
                                        </p:cTn>
                                        <p:tgtEl>
                                          <p:spTgt spid="10"/>
                                        </p:tgtEl>
                                        <p:attrNameLst>
                                          <p:attrName>style.visibility</p:attrName>
                                        </p:attrNameLst>
                                      </p:cBhvr>
                                      <p:to>
                                        <p:strVal val="visible"/>
                                      </p:to>
                                    </p:set>
                                    <p:anim calcmode="lin" valueType="num">
                                      <p:cBhvr>
                                        <p:cTn id="284" dur="500" fill="hold"/>
                                        <p:tgtEl>
                                          <p:spTgt spid="10"/>
                                        </p:tgtEl>
                                        <p:attrNameLst>
                                          <p:attrName>ppt_w</p:attrName>
                                        </p:attrNameLst>
                                      </p:cBhvr>
                                      <p:tavLst>
                                        <p:tav tm="0">
                                          <p:val>
                                            <p:fltVal val="0"/>
                                          </p:val>
                                        </p:tav>
                                        <p:tav tm="100000">
                                          <p:val>
                                            <p:strVal val="#ppt_w"/>
                                          </p:val>
                                        </p:tav>
                                      </p:tavLst>
                                    </p:anim>
                                    <p:anim calcmode="lin" valueType="num">
                                      <p:cBhvr>
                                        <p:cTn id="285" dur="500" fill="hold"/>
                                        <p:tgtEl>
                                          <p:spTgt spid="10"/>
                                        </p:tgtEl>
                                        <p:attrNameLst>
                                          <p:attrName>ppt_h</p:attrName>
                                        </p:attrNameLst>
                                      </p:cBhvr>
                                      <p:tavLst>
                                        <p:tav tm="0">
                                          <p:val>
                                            <p:fltVal val="0"/>
                                          </p:val>
                                        </p:tav>
                                        <p:tav tm="100000">
                                          <p:val>
                                            <p:strVal val="#ppt_h"/>
                                          </p:val>
                                        </p:tav>
                                      </p:tavLst>
                                    </p:anim>
                                    <p:animEffect transition="in" filter="fade">
                                      <p:cBhvr>
                                        <p:cTn id="286" dur="500"/>
                                        <p:tgtEl>
                                          <p:spTgt spid="10"/>
                                        </p:tgtEl>
                                      </p:cBhvr>
                                    </p:animEffect>
                                  </p:childTnLst>
                                </p:cTn>
                              </p:par>
                              <p:par>
                                <p:cTn id="287" presetID="53" presetClass="entr" presetSubtype="16" fill="hold" grpId="0" nodeType="withEffect">
                                  <p:stCondLst>
                                    <p:cond delay="1000"/>
                                  </p:stCondLst>
                                  <p:childTnLst>
                                    <p:set>
                                      <p:cBhvr>
                                        <p:cTn id="288" dur="1" fill="hold">
                                          <p:stCondLst>
                                            <p:cond delay="0"/>
                                          </p:stCondLst>
                                        </p:cTn>
                                        <p:tgtEl>
                                          <p:spTgt spid="53"/>
                                        </p:tgtEl>
                                        <p:attrNameLst>
                                          <p:attrName>style.visibility</p:attrName>
                                        </p:attrNameLst>
                                      </p:cBhvr>
                                      <p:to>
                                        <p:strVal val="visible"/>
                                      </p:to>
                                    </p:set>
                                    <p:anim calcmode="lin" valueType="num">
                                      <p:cBhvr>
                                        <p:cTn id="289" dur="500" fill="hold"/>
                                        <p:tgtEl>
                                          <p:spTgt spid="53"/>
                                        </p:tgtEl>
                                        <p:attrNameLst>
                                          <p:attrName>ppt_w</p:attrName>
                                        </p:attrNameLst>
                                      </p:cBhvr>
                                      <p:tavLst>
                                        <p:tav tm="0">
                                          <p:val>
                                            <p:fltVal val="0"/>
                                          </p:val>
                                        </p:tav>
                                        <p:tav tm="100000">
                                          <p:val>
                                            <p:strVal val="#ppt_w"/>
                                          </p:val>
                                        </p:tav>
                                      </p:tavLst>
                                    </p:anim>
                                    <p:anim calcmode="lin" valueType="num">
                                      <p:cBhvr>
                                        <p:cTn id="290" dur="500" fill="hold"/>
                                        <p:tgtEl>
                                          <p:spTgt spid="53"/>
                                        </p:tgtEl>
                                        <p:attrNameLst>
                                          <p:attrName>ppt_h</p:attrName>
                                        </p:attrNameLst>
                                      </p:cBhvr>
                                      <p:tavLst>
                                        <p:tav tm="0">
                                          <p:val>
                                            <p:fltVal val="0"/>
                                          </p:val>
                                        </p:tav>
                                        <p:tav tm="100000">
                                          <p:val>
                                            <p:strVal val="#ppt_h"/>
                                          </p:val>
                                        </p:tav>
                                      </p:tavLst>
                                    </p:anim>
                                    <p:animEffect transition="in" filter="fade">
                                      <p:cBhvr>
                                        <p:cTn id="291" dur="500"/>
                                        <p:tgtEl>
                                          <p:spTgt spid="53"/>
                                        </p:tgtEl>
                                      </p:cBhvr>
                                    </p:animEffect>
                                  </p:childTnLst>
                                </p:cTn>
                              </p:par>
                              <p:par>
                                <p:cTn id="292" presetID="53" presetClass="entr" presetSubtype="16" fill="hold" grpId="0" nodeType="withEffect">
                                  <p:stCondLst>
                                    <p:cond delay="1000"/>
                                  </p:stCondLst>
                                  <p:childTnLst>
                                    <p:set>
                                      <p:cBhvr>
                                        <p:cTn id="293" dur="1" fill="hold">
                                          <p:stCondLst>
                                            <p:cond delay="0"/>
                                          </p:stCondLst>
                                        </p:cTn>
                                        <p:tgtEl>
                                          <p:spTgt spid="60"/>
                                        </p:tgtEl>
                                        <p:attrNameLst>
                                          <p:attrName>style.visibility</p:attrName>
                                        </p:attrNameLst>
                                      </p:cBhvr>
                                      <p:to>
                                        <p:strVal val="visible"/>
                                      </p:to>
                                    </p:set>
                                    <p:anim calcmode="lin" valueType="num">
                                      <p:cBhvr>
                                        <p:cTn id="294" dur="500" fill="hold"/>
                                        <p:tgtEl>
                                          <p:spTgt spid="60"/>
                                        </p:tgtEl>
                                        <p:attrNameLst>
                                          <p:attrName>ppt_w</p:attrName>
                                        </p:attrNameLst>
                                      </p:cBhvr>
                                      <p:tavLst>
                                        <p:tav tm="0">
                                          <p:val>
                                            <p:fltVal val="0"/>
                                          </p:val>
                                        </p:tav>
                                        <p:tav tm="100000">
                                          <p:val>
                                            <p:strVal val="#ppt_w"/>
                                          </p:val>
                                        </p:tav>
                                      </p:tavLst>
                                    </p:anim>
                                    <p:anim calcmode="lin" valueType="num">
                                      <p:cBhvr>
                                        <p:cTn id="295" dur="500" fill="hold"/>
                                        <p:tgtEl>
                                          <p:spTgt spid="60"/>
                                        </p:tgtEl>
                                        <p:attrNameLst>
                                          <p:attrName>ppt_h</p:attrName>
                                        </p:attrNameLst>
                                      </p:cBhvr>
                                      <p:tavLst>
                                        <p:tav tm="0">
                                          <p:val>
                                            <p:fltVal val="0"/>
                                          </p:val>
                                        </p:tav>
                                        <p:tav tm="100000">
                                          <p:val>
                                            <p:strVal val="#ppt_h"/>
                                          </p:val>
                                        </p:tav>
                                      </p:tavLst>
                                    </p:anim>
                                    <p:animEffect transition="in" filter="fade">
                                      <p:cBhvr>
                                        <p:cTn id="296" dur="500"/>
                                        <p:tgtEl>
                                          <p:spTgt spid="60"/>
                                        </p:tgtEl>
                                      </p:cBhvr>
                                    </p:animEffect>
                                  </p:childTnLst>
                                </p:cTn>
                              </p:par>
                              <p:par>
                                <p:cTn id="297" presetID="53" presetClass="entr" presetSubtype="16" fill="hold" grpId="0" nodeType="withEffect">
                                  <p:stCondLst>
                                    <p:cond delay="1000"/>
                                  </p:stCondLst>
                                  <p:childTnLst>
                                    <p:set>
                                      <p:cBhvr>
                                        <p:cTn id="298" dur="1" fill="hold">
                                          <p:stCondLst>
                                            <p:cond delay="0"/>
                                          </p:stCondLst>
                                        </p:cTn>
                                        <p:tgtEl>
                                          <p:spTgt spid="58"/>
                                        </p:tgtEl>
                                        <p:attrNameLst>
                                          <p:attrName>style.visibility</p:attrName>
                                        </p:attrNameLst>
                                      </p:cBhvr>
                                      <p:to>
                                        <p:strVal val="visible"/>
                                      </p:to>
                                    </p:set>
                                    <p:anim calcmode="lin" valueType="num">
                                      <p:cBhvr>
                                        <p:cTn id="299" dur="500" fill="hold"/>
                                        <p:tgtEl>
                                          <p:spTgt spid="58"/>
                                        </p:tgtEl>
                                        <p:attrNameLst>
                                          <p:attrName>ppt_w</p:attrName>
                                        </p:attrNameLst>
                                      </p:cBhvr>
                                      <p:tavLst>
                                        <p:tav tm="0">
                                          <p:val>
                                            <p:fltVal val="0"/>
                                          </p:val>
                                        </p:tav>
                                        <p:tav tm="100000">
                                          <p:val>
                                            <p:strVal val="#ppt_w"/>
                                          </p:val>
                                        </p:tav>
                                      </p:tavLst>
                                    </p:anim>
                                    <p:anim calcmode="lin" valueType="num">
                                      <p:cBhvr>
                                        <p:cTn id="300" dur="500" fill="hold"/>
                                        <p:tgtEl>
                                          <p:spTgt spid="58"/>
                                        </p:tgtEl>
                                        <p:attrNameLst>
                                          <p:attrName>ppt_h</p:attrName>
                                        </p:attrNameLst>
                                      </p:cBhvr>
                                      <p:tavLst>
                                        <p:tav tm="0">
                                          <p:val>
                                            <p:fltVal val="0"/>
                                          </p:val>
                                        </p:tav>
                                        <p:tav tm="100000">
                                          <p:val>
                                            <p:strVal val="#ppt_h"/>
                                          </p:val>
                                        </p:tav>
                                      </p:tavLst>
                                    </p:anim>
                                    <p:animEffect transition="in" filter="fade">
                                      <p:cBhvr>
                                        <p:cTn id="301" dur="500"/>
                                        <p:tgtEl>
                                          <p:spTgt spid="58"/>
                                        </p:tgtEl>
                                      </p:cBhvr>
                                    </p:animEffect>
                                  </p:childTnLst>
                                </p:cTn>
                              </p:par>
                              <p:par>
                                <p:cTn id="302" presetID="53" presetClass="entr" presetSubtype="16" fill="hold" grpId="0" nodeType="withEffect">
                                  <p:stCondLst>
                                    <p:cond delay="1000"/>
                                  </p:stCondLst>
                                  <p:childTnLst>
                                    <p:set>
                                      <p:cBhvr>
                                        <p:cTn id="303" dur="1" fill="hold">
                                          <p:stCondLst>
                                            <p:cond delay="0"/>
                                          </p:stCondLst>
                                        </p:cTn>
                                        <p:tgtEl>
                                          <p:spTgt spid="51"/>
                                        </p:tgtEl>
                                        <p:attrNameLst>
                                          <p:attrName>style.visibility</p:attrName>
                                        </p:attrNameLst>
                                      </p:cBhvr>
                                      <p:to>
                                        <p:strVal val="visible"/>
                                      </p:to>
                                    </p:set>
                                    <p:anim calcmode="lin" valueType="num">
                                      <p:cBhvr>
                                        <p:cTn id="304" dur="500" fill="hold"/>
                                        <p:tgtEl>
                                          <p:spTgt spid="51"/>
                                        </p:tgtEl>
                                        <p:attrNameLst>
                                          <p:attrName>ppt_w</p:attrName>
                                        </p:attrNameLst>
                                      </p:cBhvr>
                                      <p:tavLst>
                                        <p:tav tm="0">
                                          <p:val>
                                            <p:fltVal val="0"/>
                                          </p:val>
                                        </p:tav>
                                        <p:tav tm="100000">
                                          <p:val>
                                            <p:strVal val="#ppt_w"/>
                                          </p:val>
                                        </p:tav>
                                      </p:tavLst>
                                    </p:anim>
                                    <p:anim calcmode="lin" valueType="num">
                                      <p:cBhvr>
                                        <p:cTn id="305" dur="500" fill="hold"/>
                                        <p:tgtEl>
                                          <p:spTgt spid="51"/>
                                        </p:tgtEl>
                                        <p:attrNameLst>
                                          <p:attrName>ppt_h</p:attrName>
                                        </p:attrNameLst>
                                      </p:cBhvr>
                                      <p:tavLst>
                                        <p:tav tm="0">
                                          <p:val>
                                            <p:fltVal val="0"/>
                                          </p:val>
                                        </p:tav>
                                        <p:tav tm="100000">
                                          <p:val>
                                            <p:strVal val="#ppt_h"/>
                                          </p:val>
                                        </p:tav>
                                      </p:tavLst>
                                    </p:anim>
                                    <p:animEffect transition="in" filter="fade">
                                      <p:cBhvr>
                                        <p:cTn id="306" dur="500"/>
                                        <p:tgtEl>
                                          <p:spTgt spid="51"/>
                                        </p:tgtEl>
                                      </p:cBhvr>
                                    </p:animEffect>
                                  </p:childTnLst>
                                </p:cTn>
                              </p:par>
                              <p:par>
                                <p:cTn id="307" presetID="53" presetClass="entr" presetSubtype="16" fill="hold" grpId="0" nodeType="withEffect">
                                  <p:stCondLst>
                                    <p:cond delay="1000"/>
                                  </p:stCondLst>
                                  <p:childTnLst>
                                    <p:set>
                                      <p:cBhvr>
                                        <p:cTn id="308" dur="1" fill="hold">
                                          <p:stCondLst>
                                            <p:cond delay="0"/>
                                          </p:stCondLst>
                                        </p:cTn>
                                        <p:tgtEl>
                                          <p:spTgt spid="50"/>
                                        </p:tgtEl>
                                        <p:attrNameLst>
                                          <p:attrName>style.visibility</p:attrName>
                                        </p:attrNameLst>
                                      </p:cBhvr>
                                      <p:to>
                                        <p:strVal val="visible"/>
                                      </p:to>
                                    </p:set>
                                    <p:anim calcmode="lin" valueType="num">
                                      <p:cBhvr>
                                        <p:cTn id="309" dur="500" fill="hold"/>
                                        <p:tgtEl>
                                          <p:spTgt spid="50"/>
                                        </p:tgtEl>
                                        <p:attrNameLst>
                                          <p:attrName>ppt_w</p:attrName>
                                        </p:attrNameLst>
                                      </p:cBhvr>
                                      <p:tavLst>
                                        <p:tav tm="0">
                                          <p:val>
                                            <p:fltVal val="0"/>
                                          </p:val>
                                        </p:tav>
                                        <p:tav tm="100000">
                                          <p:val>
                                            <p:strVal val="#ppt_w"/>
                                          </p:val>
                                        </p:tav>
                                      </p:tavLst>
                                    </p:anim>
                                    <p:anim calcmode="lin" valueType="num">
                                      <p:cBhvr>
                                        <p:cTn id="310" dur="500" fill="hold"/>
                                        <p:tgtEl>
                                          <p:spTgt spid="50"/>
                                        </p:tgtEl>
                                        <p:attrNameLst>
                                          <p:attrName>ppt_h</p:attrName>
                                        </p:attrNameLst>
                                      </p:cBhvr>
                                      <p:tavLst>
                                        <p:tav tm="0">
                                          <p:val>
                                            <p:fltVal val="0"/>
                                          </p:val>
                                        </p:tav>
                                        <p:tav tm="100000">
                                          <p:val>
                                            <p:strVal val="#ppt_h"/>
                                          </p:val>
                                        </p:tav>
                                      </p:tavLst>
                                    </p:anim>
                                    <p:animEffect transition="in" filter="fade">
                                      <p:cBhvr>
                                        <p:cTn id="311" dur="500"/>
                                        <p:tgtEl>
                                          <p:spTgt spid="50"/>
                                        </p:tgtEl>
                                      </p:cBhvr>
                                    </p:animEffect>
                                  </p:childTnLst>
                                </p:cTn>
                              </p:par>
                              <p:par>
                                <p:cTn id="312" presetID="53" presetClass="entr" presetSubtype="16" fill="hold" grpId="0" nodeType="withEffect">
                                  <p:stCondLst>
                                    <p:cond delay="1000"/>
                                  </p:stCondLst>
                                  <p:childTnLst>
                                    <p:set>
                                      <p:cBhvr>
                                        <p:cTn id="313" dur="1" fill="hold">
                                          <p:stCondLst>
                                            <p:cond delay="0"/>
                                          </p:stCondLst>
                                        </p:cTn>
                                        <p:tgtEl>
                                          <p:spTgt spid="59"/>
                                        </p:tgtEl>
                                        <p:attrNameLst>
                                          <p:attrName>style.visibility</p:attrName>
                                        </p:attrNameLst>
                                      </p:cBhvr>
                                      <p:to>
                                        <p:strVal val="visible"/>
                                      </p:to>
                                    </p:set>
                                    <p:anim calcmode="lin" valueType="num">
                                      <p:cBhvr>
                                        <p:cTn id="314" dur="500" fill="hold"/>
                                        <p:tgtEl>
                                          <p:spTgt spid="59"/>
                                        </p:tgtEl>
                                        <p:attrNameLst>
                                          <p:attrName>ppt_w</p:attrName>
                                        </p:attrNameLst>
                                      </p:cBhvr>
                                      <p:tavLst>
                                        <p:tav tm="0">
                                          <p:val>
                                            <p:fltVal val="0"/>
                                          </p:val>
                                        </p:tav>
                                        <p:tav tm="100000">
                                          <p:val>
                                            <p:strVal val="#ppt_w"/>
                                          </p:val>
                                        </p:tav>
                                      </p:tavLst>
                                    </p:anim>
                                    <p:anim calcmode="lin" valueType="num">
                                      <p:cBhvr>
                                        <p:cTn id="315" dur="500" fill="hold"/>
                                        <p:tgtEl>
                                          <p:spTgt spid="59"/>
                                        </p:tgtEl>
                                        <p:attrNameLst>
                                          <p:attrName>ppt_h</p:attrName>
                                        </p:attrNameLst>
                                      </p:cBhvr>
                                      <p:tavLst>
                                        <p:tav tm="0">
                                          <p:val>
                                            <p:fltVal val="0"/>
                                          </p:val>
                                        </p:tav>
                                        <p:tav tm="100000">
                                          <p:val>
                                            <p:strVal val="#ppt_h"/>
                                          </p:val>
                                        </p:tav>
                                      </p:tavLst>
                                    </p:anim>
                                    <p:animEffect transition="in" filter="fade">
                                      <p:cBhvr>
                                        <p:cTn id="316" dur="500"/>
                                        <p:tgtEl>
                                          <p:spTgt spid="59"/>
                                        </p:tgtEl>
                                      </p:cBhvr>
                                    </p:animEffect>
                                  </p:childTnLst>
                                </p:cTn>
                              </p:par>
                              <p:par>
                                <p:cTn id="317" presetID="53" presetClass="entr" presetSubtype="16" fill="hold" grpId="0" nodeType="withEffect">
                                  <p:stCondLst>
                                    <p:cond delay="1000"/>
                                  </p:stCondLst>
                                  <p:childTnLst>
                                    <p:set>
                                      <p:cBhvr>
                                        <p:cTn id="318" dur="1" fill="hold">
                                          <p:stCondLst>
                                            <p:cond delay="0"/>
                                          </p:stCondLst>
                                        </p:cTn>
                                        <p:tgtEl>
                                          <p:spTgt spid="57"/>
                                        </p:tgtEl>
                                        <p:attrNameLst>
                                          <p:attrName>style.visibility</p:attrName>
                                        </p:attrNameLst>
                                      </p:cBhvr>
                                      <p:to>
                                        <p:strVal val="visible"/>
                                      </p:to>
                                    </p:set>
                                    <p:anim calcmode="lin" valueType="num">
                                      <p:cBhvr>
                                        <p:cTn id="319" dur="500" fill="hold"/>
                                        <p:tgtEl>
                                          <p:spTgt spid="57"/>
                                        </p:tgtEl>
                                        <p:attrNameLst>
                                          <p:attrName>ppt_w</p:attrName>
                                        </p:attrNameLst>
                                      </p:cBhvr>
                                      <p:tavLst>
                                        <p:tav tm="0">
                                          <p:val>
                                            <p:fltVal val="0"/>
                                          </p:val>
                                        </p:tav>
                                        <p:tav tm="100000">
                                          <p:val>
                                            <p:strVal val="#ppt_w"/>
                                          </p:val>
                                        </p:tav>
                                      </p:tavLst>
                                    </p:anim>
                                    <p:anim calcmode="lin" valueType="num">
                                      <p:cBhvr>
                                        <p:cTn id="320" dur="500" fill="hold"/>
                                        <p:tgtEl>
                                          <p:spTgt spid="57"/>
                                        </p:tgtEl>
                                        <p:attrNameLst>
                                          <p:attrName>ppt_h</p:attrName>
                                        </p:attrNameLst>
                                      </p:cBhvr>
                                      <p:tavLst>
                                        <p:tav tm="0">
                                          <p:val>
                                            <p:fltVal val="0"/>
                                          </p:val>
                                        </p:tav>
                                        <p:tav tm="100000">
                                          <p:val>
                                            <p:strVal val="#ppt_h"/>
                                          </p:val>
                                        </p:tav>
                                      </p:tavLst>
                                    </p:anim>
                                    <p:animEffect transition="in" filter="fade">
                                      <p:cBhvr>
                                        <p:cTn id="321" dur="500"/>
                                        <p:tgtEl>
                                          <p:spTgt spid="57"/>
                                        </p:tgtEl>
                                      </p:cBhvr>
                                    </p:animEffect>
                                  </p:childTnLst>
                                </p:cTn>
                              </p:par>
                              <p:par>
                                <p:cTn id="322" presetID="53" presetClass="entr" presetSubtype="16" fill="hold" grpId="0" nodeType="withEffect">
                                  <p:stCondLst>
                                    <p:cond delay="1000"/>
                                  </p:stCondLst>
                                  <p:childTnLst>
                                    <p:set>
                                      <p:cBhvr>
                                        <p:cTn id="323" dur="1" fill="hold">
                                          <p:stCondLst>
                                            <p:cond delay="0"/>
                                          </p:stCondLst>
                                        </p:cTn>
                                        <p:tgtEl>
                                          <p:spTgt spid="61"/>
                                        </p:tgtEl>
                                        <p:attrNameLst>
                                          <p:attrName>style.visibility</p:attrName>
                                        </p:attrNameLst>
                                      </p:cBhvr>
                                      <p:to>
                                        <p:strVal val="visible"/>
                                      </p:to>
                                    </p:set>
                                    <p:anim calcmode="lin" valueType="num">
                                      <p:cBhvr>
                                        <p:cTn id="324" dur="500" fill="hold"/>
                                        <p:tgtEl>
                                          <p:spTgt spid="61"/>
                                        </p:tgtEl>
                                        <p:attrNameLst>
                                          <p:attrName>ppt_w</p:attrName>
                                        </p:attrNameLst>
                                      </p:cBhvr>
                                      <p:tavLst>
                                        <p:tav tm="0">
                                          <p:val>
                                            <p:fltVal val="0"/>
                                          </p:val>
                                        </p:tav>
                                        <p:tav tm="100000">
                                          <p:val>
                                            <p:strVal val="#ppt_w"/>
                                          </p:val>
                                        </p:tav>
                                      </p:tavLst>
                                    </p:anim>
                                    <p:anim calcmode="lin" valueType="num">
                                      <p:cBhvr>
                                        <p:cTn id="325" dur="500" fill="hold"/>
                                        <p:tgtEl>
                                          <p:spTgt spid="61"/>
                                        </p:tgtEl>
                                        <p:attrNameLst>
                                          <p:attrName>ppt_h</p:attrName>
                                        </p:attrNameLst>
                                      </p:cBhvr>
                                      <p:tavLst>
                                        <p:tav tm="0">
                                          <p:val>
                                            <p:fltVal val="0"/>
                                          </p:val>
                                        </p:tav>
                                        <p:tav tm="100000">
                                          <p:val>
                                            <p:strVal val="#ppt_h"/>
                                          </p:val>
                                        </p:tav>
                                      </p:tavLst>
                                    </p:anim>
                                    <p:animEffect transition="in" filter="fade">
                                      <p:cBhvr>
                                        <p:cTn id="32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3" grpId="0" animBg="1"/>
      <p:bldP spid="57" grpId="0" animBg="1"/>
      <p:bldP spid="58" grpId="0" animBg="1"/>
      <p:bldP spid="59" grpId="0" animBg="1"/>
      <p:bldP spid="60" grpId="0" animBg="1"/>
      <p:bldP spid="61" grpId="0" animBg="1"/>
      <p:bldP spid="27" grpId="0" animBg="1"/>
      <p:bldP spid="6" grpId="0" animBg="1"/>
      <p:bldP spid="7" grpId="0" animBg="1"/>
      <p:bldP spid="8" grpId="0" animBg="1"/>
      <p:bldP spid="9" grpId="0" animBg="1"/>
      <p:bldP spid="10" grpId="0" animBg="1"/>
      <p:bldP spid="11" grpId="0" animBg="1"/>
      <p:bldP spid="12" grpId="0" animBg="1"/>
      <p:bldP spid="13" grpId="0" animBg="1"/>
      <p:bldP spid="18" grpId="0" animBg="1"/>
      <p:bldP spid="21" grpId="0" animBg="1"/>
      <p:bldP spid="24" grpId="0" animBg="1"/>
      <p:bldP spid="35" grpId="0" animBg="1"/>
      <p:bldP spid="37" grpId="0" animBg="1"/>
      <p:bldP spid="40" grpId="0" animBg="1"/>
      <p:bldP spid="42" grpId="0" animBg="1"/>
      <p:bldP spid="43" grpId="0" animBg="1"/>
      <p:bldP spid="77" grpId="0"/>
      <p:bldP spid="77"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Freeform 189"/>
          <p:cNvSpPr>
            <a:spLocks noEditPoints="1"/>
          </p:cNvSpPr>
          <p:nvPr/>
        </p:nvSpPr>
        <p:spPr bwMode="auto">
          <a:xfrm rot="6911559">
            <a:off x="7165909" y="241022"/>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p>
        </p:txBody>
      </p:sp>
      <p:cxnSp>
        <p:nvCxnSpPr>
          <p:cNvPr id="22" name="直接连接符 21"/>
          <p:cNvCxnSpPr>
            <a:stCxn id="52" idx="2"/>
            <a:endCxn id="51" idx="5"/>
          </p:cNvCxnSpPr>
          <p:nvPr/>
        </p:nvCxnSpPr>
        <p:spPr>
          <a:xfrm rot="20700000" flipH="1">
            <a:off x="10864487" y="2330829"/>
            <a:ext cx="704693" cy="68266"/>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45" idx="1"/>
            <a:endCxn id="44" idx="5"/>
          </p:cNvCxnSpPr>
          <p:nvPr/>
        </p:nvCxnSpPr>
        <p:spPr>
          <a:xfrm flipH="1">
            <a:off x="11207500" y="1462925"/>
            <a:ext cx="583482" cy="234361"/>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44" idx="1"/>
            <a:endCxn id="52" idx="5"/>
          </p:cNvCxnSpPr>
          <p:nvPr/>
        </p:nvCxnSpPr>
        <p:spPr>
          <a:xfrm rot="20700000">
            <a:off x="11252490" y="1705194"/>
            <a:ext cx="255332" cy="552563"/>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52" idx="7"/>
            <a:endCxn id="46" idx="4"/>
          </p:cNvCxnSpPr>
          <p:nvPr/>
        </p:nvCxnSpPr>
        <p:spPr>
          <a:xfrm>
            <a:off x="11585205" y="2241612"/>
            <a:ext cx="306914" cy="47580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6" idx="2"/>
          </p:cNvCxnSpPr>
          <p:nvPr/>
        </p:nvCxnSpPr>
        <p:spPr>
          <a:xfrm rot="20700000" flipH="1" flipV="1">
            <a:off x="11310404" y="2790076"/>
            <a:ext cx="562648" cy="51103"/>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48" idx="4"/>
          </p:cNvCxnSpPr>
          <p:nvPr/>
        </p:nvCxnSpPr>
        <p:spPr>
          <a:xfrm rot="20700000" flipH="1" flipV="1">
            <a:off x="11345746" y="2861451"/>
            <a:ext cx="315982" cy="52044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46" idx="0"/>
            <a:endCxn id="54" idx="4"/>
          </p:cNvCxnSpPr>
          <p:nvPr/>
        </p:nvCxnSpPr>
        <p:spPr>
          <a:xfrm>
            <a:off x="11920149" y="2789546"/>
            <a:ext cx="210652" cy="93877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48" idx="7"/>
          </p:cNvCxnSpPr>
          <p:nvPr/>
        </p:nvCxnSpPr>
        <p:spPr>
          <a:xfrm rot="20700000">
            <a:off x="11828486" y="3338859"/>
            <a:ext cx="282094" cy="468365"/>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48" idx="1"/>
            <a:endCxn id="47" idx="5"/>
          </p:cNvCxnSpPr>
          <p:nvPr/>
        </p:nvCxnSpPr>
        <p:spPr>
          <a:xfrm rot="20700000" flipH="1">
            <a:off x="11682844" y="3408162"/>
            <a:ext cx="175721" cy="1031089"/>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49" idx="4"/>
          </p:cNvCxnSpPr>
          <p:nvPr/>
        </p:nvCxnSpPr>
        <p:spPr>
          <a:xfrm rot="20700000" flipV="1">
            <a:off x="10862314" y="2955688"/>
            <a:ext cx="512256" cy="79298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47" idx="7"/>
            <a:endCxn id="54" idx="1"/>
          </p:cNvCxnSpPr>
          <p:nvPr/>
        </p:nvCxnSpPr>
        <p:spPr>
          <a:xfrm rot="20700000" flipV="1">
            <a:off x="11747328" y="3827170"/>
            <a:ext cx="468446" cy="60318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43" idx="3"/>
            <a:endCxn id="47" idx="0"/>
          </p:cNvCxnSpPr>
          <p:nvPr/>
        </p:nvCxnSpPr>
        <p:spPr>
          <a:xfrm rot="20700000" flipH="1" flipV="1">
            <a:off x="11902864" y="4452676"/>
            <a:ext cx="238713" cy="686005"/>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48" idx="2"/>
            <a:endCxn id="49" idx="6"/>
          </p:cNvCxnSpPr>
          <p:nvPr/>
        </p:nvCxnSpPr>
        <p:spPr>
          <a:xfrm rot="20700000" flipH="1">
            <a:off x="10978121" y="3477060"/>
            <a:ext cx="769336" cy="25115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53" idx="3"/>
            <a:endCxn id="51" idx="0"/>
          </p:cNvCxnSpPr>
          <p:nvPr/>
        </p:nvCxnSpPr>
        <p:spPr>
          <a:xfrm rot="20700000" flipH="1" flipV="1">
            <a:off x="10928727" y="2516479"/>
            <a:ext cx="290140" cy="38569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49" idx="0"/>
            <a:endCxn id="47" idx="2"/>
          </p:cNvCxnSpPr>
          <p:nvPr/>
        </p:nvCxnSpPr>
        <p:spPr>
          <a:xfrm rot="20700000">
            <a:off x="11093417" y="3782850"/>
            <a:ext cx="597404" cy="78745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47" idx="2"/>
            <a:endCxn id="55" idx="6"/>
          </p:cNvCxnSpPr>
          <p:nvPr/>
        </p:nvCxnSpPr>
        <p:spPr>
          <a:xfrm rot="20700000" flipH="1">
            <a:off x="11099693" y="4569473"/>
            <a:ext cx="700494" cy="44108"/>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5" idx="1"/>
            <a:endCxn id="56" idx="4"/>
          </p:cNvCxnSpPr>
          <p:nvPr/>
        </p:nvCxnSpPr>
        <p:spPr>
          <a:xfrm rot="20700000" flipH="1">
            <a:off x="10538320" y="4811065"/>
            <a:ext cx="608415" cy="44060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55" idx="0"/>
            <a:endCxn id="43" idx="2"/>
          </p:cNvCxnSpPr>
          <p:nvPr/>
        </p:nvCxnSpPr>
        <p:spPr>
          <a:xfrm rot="20700000">
            <a:off x="11171375" y="4601549"/>
            <a:ext cx="983802" cy="67238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rot="9525715" flipH="1">
            <a:off x="12221961" y="5065627"/>
            <a:ext cx="102071" cy="10209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9525715" flipH="1">
            <a:off x="11168905" y="169495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rot="9525715" flipH="1">
            <a:off x="11768085" y="1389474"/>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rot="9525715" flipH="1">
            <a:off x="11867452" y="2714792"/>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rot="9525715" flipH="1">
            <a:off x="11780676" y="444209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9525715" flipH="1">
            <a:off x="11699242" y="3329537"/>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9525715" flipH="1">
            <a:off x="10948993" y="3798822"/>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9525715" flipH="1">
            <a:off x="10297353" y="330916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9525715" flipH="1">
            <a:off x="10831060" y="2485844"/>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9525715" flipH="1">
            <a:off x="11546984" y="2213609"/>
            <a:ext cx="39911" cy="399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9525715" flipH="1">
            <a:off x="11262354" y="2847607"/>
            <a:ext cx="35012" cy="350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9525715" flipH="1">
            <a:off x="12114062" y="3726540"/>
            <a:ext cx="52501" cy="5251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rot="9525715" flipH="1">
            <a:off x="11062358" y="4685329"/>
            <a:ext cx="56911" cy="5692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rot="9525715" flipH="1">
            <a:off x="10581037" y="5320275"/>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9525715" flipH="1">
            <a:off x="10249498" y="5989465"/>
            <a:ext cx="107216" cy="107239"/>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9525715" flipH="1">
            <a:off x="11403404" y="5803334"/>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rot="9525715" flipH="1">
            <a:off x="10201905" y="4955641"/>
            <a:ext cx="46809" cy="468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a:endCxn id="45" idx="5"/>
          </p:cNvCxnSpPr>
          <p:nvPr/>
        </p:nvCxnSpPr>
        <p:spPr>
          <a:xfrm flipH="1">
            <a:off x="11821876" y="493621"/>
            <a:ext cx="309357" cy="89910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20700000">
            <a:off x="10699196" y="5292738"/>
            <a:ext cx="646109" cy="608142"/>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9525715" flipH="1">
            <a:off x="11999951" y="6214519"/>
            <a:ext cx="74367" cy="7438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4" name="直接连接符 63"/>
          <p:cNvCxnSpPr>
            <a:stCxn id="58" idx="7"/>
          </p:cNvCxnSpPr>
          <p:nvPr/>
        </p:nvCxnSpPr>
        <p:spPr>
          <a:xfrm>
            <a:off x="11476844" y="5857142"/>
            <a:ext cx="512160" cy="377610"/>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1</a:t>
            </a:r>
            <a:endParaRPr lang="zh-CN" altLang="en-US" sz="6000" dirty="0">
              <a:solidFill>
                <a:schemeClr val="tx1"/>
              </a:solidFill>
              <a:latin typeface="+mn-lt"/>
            </a:endParaRPr>
          </a:p>
        </p:txBody>
      </p:sp>
      <p:cxnSp>
        <p:nvCxnSpPr>
          <p:cNvPr id="66" name="直接连接符 65"/>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530221" y="386060"/>
            <a:ext cx="9861894" cy="523220"/>
          </a:xfrm>
          <a:prstGeom prst="rect">
            <a:avLst/>
          </a:prstGeom>
          <a:noFill/>
        </p:spPr>
        <p:txBody>
          <a:bodyPr wrap="square" rtlCol="0">
            <a:spAutoFit/>
          </a:bodyPr>
          <a:lstStyle/>
          <a:p>
            <a:r>
              <a:rPr lang="en-US" altLang="zh-CN" sz="2800" dirty="0"/>
              <a:t>Business Case</a:t>
            </a:r>
            <a:r>
              <a:rPr lang="zh-CN" altLang="en-US" sz="2800" dirty="0"/>
              <a:t> </a:t>
            </a:r>
            <a:r>
              <a:rPr lang="en-US" altLang="zh-CN" sz="2800" dirty="0"/>
              <a:t>-- Executive Summary</a:t>
            </a:r>
            <a:endParaRPr lang="zh-CN" altLang="en-US" sz="2800" dirty="0"/>
          </a:p>
        </p:txBody>
      </p:sp>
      <p:sp>
        <p:nvSpPr>
          <p:cNvPr id="61" name="文本框 60">
            <a:extLst>
              <a:ext uri="{FF2B5EF4-FFF2-40B4-BE49-F238E27FC236}">
                <a16:creationId xmlns:a16="http://schemas.microsoft.com/office/drawing/2014/main" xmlns="" id="{71172E95-1226-4264-970B-63371ADEB5AA}"/>
              </a:ext>
            </a:extLst>
          </p:cNvPr>
          <p:cNvSpPr txBox="1"/>
          <p:nvPr/>
        </p:nvSpPr>
        <p:spPr>
          <a:xfrm>
            <a:off x="398039" y="1859339"/>
            <a:ext cx="4959433" cy="3139321"/>
          </a:xfrm>
          <a:prstGeom prst="rect">
            <a:avLst/>
          </a:prstGeom>
          <a:noFill/>
        </p:spPr>
        <p:txBody>
          <a:bodyPr wrap="square">
            <a:spAutoFit/>
          </a:bodyPr>
          <a:lstStyle/>
          <a:p>
            <a:r>
              <a:rPr lang="en-US" altLang="zh-CN" b="1" dirty="0"/>
              <a:t>Problem: </a:t>
            </a:r>
          </a:p>
          <a:p>
            <a:r>
              <a:rPr lang="en-US" altLang="zh-CN" dirty="0"/>
              <a:t>In the early stages of platform development, how to ensure enough novel snack content for players to choose. </a:t>
            </a:r>
          </a:p>
          <a:p>
            <a:endParaRPr lang="en-US" altLang="zh-CN" dirty="0"/>
          </a:p>
          <a:p>
            <a:endParaRPr lang="en-US" altLang="zh-CN" dirty="0"/>
          </a:p>
          <a:p>
            <a:r>
              <a:rPr lang="en-US" altLang="zh-CN" dirty="0"/>
              <a:t>Security: how to make sure that the content of the snack is not pirate. </a:t>
            </a:r>
          </a:p>
          <a:p>
            <a:endParaRPr lang="en-US" altLang="zh-CN" dirty="0"/>
          </a:p>
          <a:p>
            <a:r>
              <a:rPr lang="en-US" altLang="zh-CN" dirty="0"/>
              <a:t>At the same time how can we commit to the increment of platform reputation.</a:t>
            </a:r>
            <a:endParaRPr lang="zh-CN" altLang="en-US" dirty="0"/>
          </a:p>
        </p:txBody>
      </p:sp>
      <p:sp>
        <p:nvSpPr>
          <p:cNvPr id="62" name="文本框 61">
            <a:extLst>
              <a:ext uri="{FF2B5EF4-FFF2-40B4-BE49-F238E27FC236}">
                <a16:creationId xmlns:a16="http://schemas.microsoft.com/office/drawing/2014/main" xmlns="" id="{0C6FDC9F-0EAB-4B0B-A0D9-428921BB02C1}"/>
              </a:ext>
            </a:extLst>
          </p:cNvPr>
          <p:cNvSpPr txBox="1"/>
          <p:nvPr/>
        </p:nvSpPr>
        <p:spPr>
          <a:xfrm>
            <a:off x="5649295" y="1859339"/>
            <a:ext cx="4712818" cy="3970318"/>
          </a:xfrm>
          <a:prstGeom prst="rect">
            <a:avLst/>
          </a:prstGeom>
          <a:noFill/>
        </p:spPr>
        <p:txBody>
          <a:bodyPr wrap="square">
            <a:spAutoFit/>
          </a:bodyPr>
          <a:lstStyle/>
          <a:p>
            <a:r>
              <a:rPr lang="en-US" altLang="zh-CN" b="1" dirty="0"/>
              <a:t>Opportunity:</a:t>
            </a:r>
            <a:r>
              <a:rPr lang="en-US" altLang="zh-CN" dirty="0"/>
              <a:t> </a:t>
            </a:r>
          </a:p>
          <a:p>
            <a:r>
              <a:rPr lang="en-US" altLang="zh-CN" dirty="0"/>
              <a:t>If we can ensure full communication with manufacturers and users, and timely adjust the problems in the early stage of the platform, the business mode will be more standardized and safe. </a:t>
            </a:r>
          </a:p>
          <a:p>
            <a:endParaRPr lang="en-US" altLang="zh-CN" dirty="0"/>
          </a:p>
          <a:p>
            <a:r>
              <a:rPr lang="en-US" altLang="zh-CN" dirty="0"/>
              <a:t>With a unique sales style, in the follow-up development, we will strive to create a platform atmosphere, guide the platform culture, and give users a greater sense of belonging and convenience, so as to lay a solid foundation for future development.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1000" fill="hold"/>
                                        <p:tgtEl>
                                          <p:spTgt spid="66"/>
                                        </p:tgtEl>
                                        <p:attrNameLst>
                                          <p:attrName>ppt_w</p:attrName>
                                        </p:attrNameLst>
                                      </p:cBhvr>
                                      <p:tavLst>
                                        <p:tav tm="0">
                                          <p:val>
                                            <p:fltVal val="0"/>
                                          </p:val>
                                        </p:tav>
                                        <p:tav tm="100000">
                                          <p:val>
                                            <p:strVal val="#ppt_w"/>
                                          </p:val>
                                        </p:tav>
                                      </p:tavLst>
                                    </p:anim>
                                    <p:anim calcmode="lin" valueType="num">
                                      <p:cBhvr>
                                        <p:cTn id="8" dur="1000" fill="hold"/>
                                        <p:tgtEl>
                                          <p:spTgt spid="66"/>
                                        </p:tgtEl>
                                        <p:attrNameLst>
                                          <p:attrName>ppt_h</p:attrName>
                                        </p:attrNameLst>
                                      </p:cBhvr>
                                      <p:tavLst>
                                        <p:tav tm="0">
                                          <p:val>
                                            <p:fltVal val="0"/>
                                          </p:val>
                                        </p:tav>
                                        <p:tav tm="100000">
                                          <p:val>
                                            <p:strVal val="#ppt_h"/>
                                          </p:val>
                                        </p:tav>
                                      </p:tavLst>
                                    </p:anim>
                                    <p:anim calcmode="lin" valueType="num">
                                      <p:cBhvr>
                                        <p:cTn id="9" dur="1000" fill="hold"/>
                                        <p:tgtEl>
                                          <p:spTgt spid="66"/>
                                        </p:tgtEl>
                                        <p:attrNameLst>
                                          <p:attrName>style.rotation</p:attrName>
                                        </p:attrNameLst>
                                      </p:cBhvr>
                                      <p:tavLst>
                                        <p:tav tm="0">
                                          <p:val>
                                            <p:fltVal val="90"/>
                                          </p:val>
                                        </p:tav>
                                        <p:tav tm="100000">
                                          <p:val>
                                            <p:fltVal val="0"/>
                                          </p:val>
                                        </p:tav>
                                      </p:tavLst>
                                    </p:anim>
                                    <p:animEffect transition="in" filter="fade">
                                      <p:cBhvr>
                                        <p:cTn id="10" dur="1000"/>
                                        <p:tgtEl>
                                          <p:spTgt spid="66"/>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65"/>
                                        </p:tgtEl>
                                        <p:attrNameLst>
                                          <p:attrName>ppt_x</p:attrName>
                                          <p:attrName>ppt_y</p:attrName>
                                        </p:attrNameLst>
                                      </p:cBhvr>
                                      <p:rCtr x="1680" y="2199"/>
                                    </p:animMotion>
                                  </p:childTnLst>
                                </p:cTn>
                              </p:par>
                              <p:par>
                                <p:cTn id="16" presetID="10" presetClass="entr" presetSubtype="0" fill="hold" grpId="0" nodeType="withEffect">
                                  <p:stCondLst>
                                    <p:cond delay="250"/>
                                  </p:stCondLst>
                                  <p:childTnLst>
                                    <p:set>
                                      <p:cBhvr>
                                        <p:cTn id="17" dur="1" fill="hold">
                                          <p:stCondLst>
                                            <p:cond delay="0"/>
                                          </p:stCondLst>
                                        </p:cTn>
                                        <p:tgtEl>
                                          <p:spTgt spid="73"/>
                                        </p:tgtEl>
                                        <p:attrNameLst>
                                          <p:attrName>style.visibility</p:attrName>
                                        </p:attrNameLst>
                                      </p:cBhvr>
                                      <p:to>
                                        <p:strVal val="visible"/>
                                      </p:to>
                                    </p:set>
                                    <p:animEffect transition="in" filter="fade">
                                      <p:cBhvr>
                                        <p:cTn id="18" dur="1250"/>
                                        <p:tgtEl>
                                          <p:spTgt spid="73"/>
                                        </p:tgtEl>
                                      </p:cBhvr>
                                    </p:animEffect>
                                  </p:childTnLst>
                                </p:cTn>
                              </p:par>
                              <p:par>
                                <p:cTn id="19" presetID="63" presetClass="path" presetSubtype="0" decel="30000" fill="hold" grpId="1" nodeType="withEffect">
                                  <p:stCondLst>
                                    <p:cond delay="250"/>
                                  </p:stCondLst>
                                  <p:childTnLst>
                                    <p:animMotion origin="layout" path="M -0.124349 -0.124074 L 0 0 E" pathEditMode="relative" ptsTypes="">
                                      <p:cBhvr>
                                        <p:cTn id="20" dur="1250" fill="hold"/>
                                        <p:tgtEl>
                                          <p:spTgt spid="73"/>
                                        </p:tgtEl>
                                        <p:attrNameLst>
                                          <p:attrName>ppt_x</p:attrName>
                                          <p:attrName>ppt_y</p:attrName>
                                        </p:attrNameLst>
                                      </p:cBhvr>
                                    </p:animMotion>
                                  </p:childTnLst>
                                </p:cTn>
                              </p:par>
                              <p:par>
                                <p:cTn id="21" presetID="6" presetClass="emph" presetSubtype="0" decel="30000" fill="hold" grpId="2" nodeType="withEffect">
                                  <p:stCondLst>
                                    <p:cond delay="250"/>
                                  </p:stCondLst>
                                  <p:childTnLst>
                                    <p:animScale>
                                      <p:cBhvr>
                                        <p:cTn id="22" dur="1250" fill="hold"/>
                                        <p:tgtEl>
                                          <p:spTgt spid="73"/>
                                        </p:tgtEl>
                                      </p:cBhvr>
                                      <p:by x="150000" y="150000"/>
                                      <p:from x="146726" y="119179"/>
                                      <p:to x="100000" y="100000"/>
                                    </p:animScale>
                                  </p:childTnLst>
                                </p:cTn>
                              </p:par>
                              <p:par>
                                <p:cTn id="23" presetID="31" presetClass="entr" presetSubtype="0" fill="hold" nodeType="withEffect">
                                  <p:stCondLst>
                                    <p:cond delay="500"/>
                                  </p:stCondLst>
                                  <p:childTnLst>
                                    <p:set>
                                      <p:cBhvr>
                                        <p:cTn id="24" dur="1" fill="hold">
                                          <p:stCondLst>
                                            <p:cond delay="0"/>
                                          </p:stCondLst>
                                        </p:cTn>
                                        <p:tgtEl>
                                          <p:spTgt spid="64"/>
                                        </p:tgtEl>
                                        <p:attrNameLst>
                                          <p:attrName>style.visibility</p:attrName>
                                        </p:attrNameLst>
                                      </p:cBhvr>
                                      <p:to>
                                        <p:strVal val="visible"/>
                                      </p:to>
                                    </p:set>
                                    <p:anim calcmode="lin" valueType="num">
                                      <p:cBhvr>
                                        <p:cTn id="25" dur="1000" fill="hold"/>
                                        <p:tgtEl>
                                          <p:spTgt spid="64"/>
                                        </p:tgtEl>
                                        <p:attrNameLst>
                                          <p:attrName>ppt_w</p:attrName>
                                        </p:attrNameLst>
                                      </p:cBhvr>
                                      <p:tavLst>
                                        <p:tav tm="0">
                                          <p:val>
                                            <p:fltVal val="0"/>
                                          </p:val>
                                        </p:tav>
                                        <p:tav tm="100000">
                                          <p:val>
                                            <p:strVal val="#ppt_w"/>
                                          </p:val>
                                        </p:tav>
                                      </p:tavLst>
                                    </p:anim>
                                    <p:anim calcmode="lin" valueType="num">
                                      <p:cBhvr>
                                        <p:cTn id="26" dur="1000" fill="hold"/>
                                        <p:tgtEl>
                                          <p:spTgt spid="64"/>
                                        </p:tgtEl>
                                        <p:attrNameLst>
                                          <p:attrName>ppt_h</p:attrName>
                                        </p:attrNameLst>
                                      </p:cBhvr>
                                      <p:tavLst>
                                        <p:tav tm="0">
                                          <p:val>
                                            <p:fltVal val="0"/>
                                          </p:val>
                                        </p:tav>
                                        <p:tav tm="100000">
                                          <p:val>
                                            <p:strVal val="#ppt_h"/>
                                          </p:val>
                                        </p:tav>
                                      </p:tavLst>
                                    </p:anim>
                                    <p:anim calcmode="lin" valueType="num">
                                      <p:cBhvr>
                                        <p:cTn id="27" dur="1000" fill="hold"/>
                                        <p:tgtEl>
                                          <p:spTgt spid="64"/>
                                        </p:tgtEl>
                                        <p:attrNameLst>
                                          <p:attrName>style.rotation</p:attrName>
                                        </p:attrNameLst>
                                      </p:cBhvr>
                                      <p:tavLst>
                                        <p:tav tm="0">
                                          <p:val>
                                            <p:fltVal val="90"/>
                                          </p:val>
                                        </p:tav>
                                        <p:tav tm="100000">
                                          <p:val>
                                            <p:fltVal val="0"/>
                                          </p:val>
                                        </p:tav>
                                      </p:tavLst>
                                    </p:anim>
                                    <p:animEffect transition="in" filter="fade">
                                      <p:cBhvr>
                                        <p:cTn id="28" dur="1000"/>
                                        <p:tgtEl>
                                          <p:spTgt spid="64"/>
                                        </p:tgtEl>
                                      </p:cBhvr>
                                    </p:animEffect>
                                  </p:childTnLst>
                                </p:cTn>
                              </p:par>
                              <p:par>
                                <p:cTn id="29" presetID="31" presetClass="entr" presetSubtype="0" fill="hold" nodeType="withEffect">
                                  <p:stCondLst>
                                    <p:cond delay="500"/>
                                  </p:stCondLst>
                                  <p:childTnLst>
                                    <p:set>
                                      <p:cBhvr>
                                        <p:cTn id="30" dur="1" fill="hold">
                                          <p:stCondLst>
                                            <p:cond delay="0"/>
                                          </p:stCondLst>
                                        </p:cTn>
                                        <p:tgtEl>
                                          <p:spTgt spid="42"/>
                                        </p:tgtEl>
                                        <p:attrNameLst>
                                          <p:attrName>style.visibility</p:attrName>
                                        </p:attrNameLst>
                                      </p:cBhvr>
                                      <p:to>
                                        <p:strVal val="visible"/>
                                      </p:to>
                                    </p:set>
                                    <p:anim calcmode="lin" valueType="num">
                                      <p:cBhvr>
                                        <p:cTn id="31" dur="1000" fill="hold"/>
                                        <p:tgtEl>
                                          <p:spTgt spid="42"/>
                                        </p:tgtEl>
                                        <p:attrNameLst>
                                          <p:attrName>ppt_w</p:attrName>
                                        </p:attrNameLst>
                                      </p:cBhvr>
                                      <p:tavLst>
                                        <p:tav tm="0">
                                          <p:val>
                                            <p:fltVal val="0"/>
                                          </p:val>
                                        </p:tav>
                                        <p:tav tm="100000">
                                          <p:val>
                                            <p:strVal val="#ppt_w"/>
                                          </p:val>
                                        </p:tav>
                                      </p:tavLst>
                                    </p:anim>
                                    <p:anim calcmode="lin" valueType="num">
                                      <p:cBhvr>
                                        <p:cTn id="32" dur="1000" fill="hold"/>
                                        <p:tgtEl>
                                          <p:spTgt spid="42"/>
                                        </p:tgtEl>
                                        <p:attrNameLst>
                                          <p:attrName>ppt_h</p:attrName>
                                        </p:attrNameLst>
                                      </p:cBhvr>
                                      <p:tavLst>
                                        <p:tav tm="0">
                                          <p:val>
                                            <p:fltVal val="0"/>
                                          </p:val>
                                        </p:tav>
                                        <p:tav tm="100000">
                                          <p:val>
                                            <p:strVal val="#ppt_h"/>
                                          </p:val>
                                        </p:tav>
                                      </p:tavLst>
                                    </p:anim>
                                    <p:anim calcmode="lin" valueType="num">
                                      <p:cBhvr>
                                        <p:cTn id="33" dur="1000" fill="hold"/>
                                        <p:tgtEl>
                                          <p:spTgt spid="42"/>
                                        </p:tgtEl>
                                        <p:attrNameLst>
                                          <p:attrName>style.rotation</p:attrName>
                                        </p:attrNameLst>
                                      </p:cBhvr>
                                      <p:tavLst>
                                        <p:tav tm="0">
                                          <p:val>
                                            <p:fltVal val="90"/>
                                          </p:val>
                                        </p:tav>
                                        <p:tav tm="100000">
                                          <p:val>
                                            <p:fltVal val="0"/>
                                          </p:val>
                                        </p:tav>
                                      </p:tavLst>
                                    </p:anim>
                                    <p:animEffect transition="in" filter="fade">
                                      <p:cBhvr>
                                        <p:cTn id="34" dur="1000"/>
                                        <p:tgtEl>
                                          <p:spTgt spid="42"/>
                                        </p:tgtEl>
                                      </p:cBhvr>
                                    </p:animEffect>
                                  </p:childTnLst>
                                </p:cTn>
                              </p:par>
                              <p:par>
                                <p:cTn id="35" presetID="31" presetClass="entr" presetSubtype="0" fill="hold" nodeType="withEffect">
                                  <p:stCondLst>
                                    <p:cond delay="500"/>
                                  </p:stCondLst>
                                  <p:childTnLst>
                                    <p:set>
                                      <p:cBhvr>
                                        <p:cTn id="36" dur="1" fill="hold">
                                          <p:stCondLst>
                                            <p:cond delay="0"/>
                                          </p:stCondLst>
                                        </p:cTn>
                                        <p:tgtEl>
                                          <p:spTgt spid="39"/>
                                        </p:tgtEl>
                                        <p:attrNameLst>
                                          <p:attrName>style.visibility</p:attrName>
                                        </p:attrNameLst>
                                      </p:cBhvr>
                                      <p:to>
                                        <p:strVal val="visible"/>
                                      </p:to>
                                    </p:set>
                                    <p:anim calcmode="lin" valueType="num">
                                      <p:cBhvr>
                                        <p:cTn id="37" dur="1000" fill="hold"/>
                                        <p:tgtEl>
                                          <p:spTgt spid="39"/>
                                        </p:tgtEl>
                                        <p:attrNameLst>
                                          <p:attrName>ppt_w</p:attrName>
                                        </p:attrNameLst>
                                      </p:cBhvr>
                                      <p:tavLst>
                                        <p:tav tm="0">
                                          <p:val>
                                            <p:fltVal val="0"/>
                                          </p:val>
                                        </p:tav>
                                        <p:tav tm="100000">
                                          <p:val>
                                            <p:strVal val="#ppt_w"/>
                                          </p:val>
                                        </p:tav>
                                      </p:tavLst>
                                    </p:anim>
                                    <p:anim calcmode="lin" valueType="num">
                                      <p:cBhvr>
                                        <p:cTn id="38" dur="1000" fill="hold"/>
                                        <p:tgtEl>
                                          <p:spTgt spid="39"/>
                                        </p:tgtEl>
                                        <p:attrNameLst>
                                          <p:attrName>ppt_h</p:attrName>
                                        </p:attrNameLst>
                                      </p:cBhvr>
                                      <p:tavLst>
                                        <p:tav tm="0">
                                          <p:val>
                                            <p:fltVal val="0"/>
                                          </p:val>
                                        </p:tav>
                                        <p:tav tm="100000">
                                          <p:val>
                                            <p:strVal val="#ppt_h"/>
                                          </p:val>
                                        </p:tav>
                                      </p:tavLst>
                                    </p:anim>
                                    <p:anim calcmode="lin" valueType="num">
                                      <p:cBhvr>
                                        <p:cTn id="39" dur="1000" fill="hold"/>
                                        <p:tgtEl>
                                          <p:spTgt spid="39"/>
                                        </p:tgtEl>
                                        <p:attrNameLst>
                                          <p:attrName>style.rotation</p:attrName>
                                        </p:attrNameLst>
                                      </p:cBhvr>
                                      <p:tavLst>
                                        <p:tav tm="0">
                                          <p:val>
                                            <p:fltVal val="90"/>
                                          </p:val>
                                        </p:tav>
                                        <p:tav tm="100000">
                                          <p:val>
                                            <p:fltVal val="0"/>
                                          </p:val>
                                        </p:tav>
                                      </p:tavLst>
                                    </p:anim>
                                    <p:animEffect transition="in" filter="fade">
                                      <p:cBhvr>
                                        <p:cTn id="40" dur="1000"/>
                                        <p:tgtEl>
                                          <p:spTgt spid="39"/>
                                        </p:tgtEl>
                                      </p:cBhvr>
                                    </p:animEffect>
                                  </p:childTnLst>
                                </p:cTn>
                              </p:par>
                              <p:par>
                                <p:cTn id="41" presetID="31" presetClass="entr" presetSubtype="0" fill="hold" nodeType="withEffect">
                                  <p:stCondLst>
                                    <p:cond delay="500"/>
                                  </p:stCondLst>
                                  <p:childTnLst>
                                    <p:set>
                                      <p:cBhvr>
                                        <p:cTn id="42" dur="1" fill="hold">
                                          <p:stCondLst>
                                            <p:cond delay="0"/>
                                          </p:stCondLst>
                                        </p:cTn>
                                        <p:tgtEl>
                                          <p:spTgt spid="38"/>
                                        </p:tgtEl>
                                        <p:attrNameLst>
                                          <p:attrName>style.visibility</p:attrName>
                                        </p:attrNameLst>
                                      </p:cBhvr>
                                      <p:to>
                                        <p:strVal val="visible"/>
                                      </p:to>
                                    </p:set>
                                    <p:anim calcmode="lin" valueType="num">
                                      <p:cBhvr>
                                        <p:cTn id="43" dur="1000" fill="hold"/>
                                        <p:tgtEl>
                                          <p:spTgt spid="38"/>
                                        </p:tgtEl>
                                        <p:attrNameLst>
                                          <p:attrName>ppt_w</p:attrName>
                                        </p:attrNameLst>
                                      </p:cBhvr>
                                      <p:tavLst>
                                        <p:tav tm="0">
                                          <p:val>
                                            <p:fltVal val="0"/>
                                          </p:val>
                                        </p:tav>
                                        <p:tav tm="100000">
                                          <p:val>
                                            <p:strVal val="#ppt_w"/>
                                          </p:val>
                                        </p:tav>
                                      </p:tavLst>
                                    </p:anim>
                                    <p:anim calcmode="lin" valueType="num">
                                      <p:cBhvr>
                                        <p:cTn id="44" dur="1000" fill="hold"/>
                                        <p:tgtEl>
                                          <p:spTgt spid="38"/>
                                        </p:tgtEl>
                                        <p:attrNameLst>
                                          <p:attrName>ppt_h</p:attrName>
                                        </p:attrNameLst>
                                      </p:cBhvr>
                                      <p:tavLst>
                                        <p:tav tm="0">
                                          <p:val>
                                            <p:fltVal val="0"/>
                                          </p:val>
                                        </p:tav>
                                        <p:tav tm="100000">
                                          <p:val>
                                            <p:strVal val="#ppt_h"/>
                                          </p:val>
                                        </p:tav>
                                      </p:tavLst>
                                    </p:anim>
                                    <p:anim calcmode="lin" valueType="num">
                                      <p:cBhvr>
                                        <p:cTn id="45" dur="1000" fill="hold"/>
                                        <p:tgtEl>
                                          <p:spTgt spid="38"/>
                                        </p:tgtEl>
                                        <p:attrNameLst>
                                          <p:attrName>style.rotation</p:attrName>
                                        </p:attrNameLst>
                                      </p:cBhvr>
                                      <p:tavLst>
                                        <p:tav tm="0">
                                          <p:val>
                                            <p:fltVal val="90"/>
                                          </p:val>
                                        </p:tav>
                                        <p:tav tm="100000">
                                          <p:val>
                                            <p:fltVal val="0"/>
                                          </p:val>
                                        </p:tav>
                                      </p:tavLst>
                                    </p:anim>
                                    <p:animEffect transition="in" filter="fade">
                                      <p:cBhvr>
                                        <p:cTn id="46" dur="1000"/>
                                        <p:tgtEl>
                                          <p:spTgt spid="38"/>
                                        </p:tgtEl>
                                      </p:cBhvr>
                                    </p:animEffect>
                                  </p:childTnLst>
                                </p:cTn>
                              </p:par>
                              <p:par>
                                <p:cTn id="47" presetID="31" presetClass="entr" presetSubtype="0" fill="hold" nodeType="withEffect">
                                  <p:stCondLst>
                                    <p:cond delay="500"/>
                                  </p:stCondLst>
                                  <p:childTnLst>
                                    <p:set>
                                      <p:cBhvr>
                                        <p:cTn id="48" dur="1" fill="hold">
                                          <p:stCondLst>
                                            <p:cond delay="0"/>
                                          </p:stCondLst>
                                        </p:cTn>
                                        <p:tgtEl>
                                          <p:spTgt spid="37"/>
                                        </p:tgtEl>
                                        <p:attrNameLst>
                                          <p:attrName>style.visibility</p:attrName>
                                        </p:attrNameLst>
                                      </p:cBhvr>
                                      <p:to>
                                        <p:strVal val="visible"/>
                                      </p:to>
                                    </p:set>
                                    <p:anim calcmode="lin" valueType="num">
                                      <p:cBhvr>
                                        <p:cTn id="49" dur="1000" fill="hold"/>
                                        <p:tgtEl>
                                          <p:spTgt spid="37"/>
                                        </p:tgtEl>
                                        <p:attrNameLst>
                                          <p:attrName>ppt_w</p:attrName>
                                        </p:attrNameLst>
                                      </p:cBhvr>
                                      <p:tavLst>
                                        <p:tav tm="0">
                                          <p:val>
                                            <p:fltVal val="0"/>
                                          </p:val>
                                        </p:tav>
                                        <p:tav tm="100000">
                                          <p:val>
                                            <p:strVal val="#ppt_w"/>
                                          </p:val>
                                        </p:tav>
                                      </p:tavLst>
                                    </p:anim>
                                    <p:anim calcmode="lin" valueType="num">
                                      <p:cBhvr>
                                        <p:cTn id="50" dur="1000" fill="hold"/>
                                        <p:tgtEl>
                                          <p:spTgt spid="37"/>
                                        </p:tgtEl>
                                        <p:attrNameLst>
                                          <p:attrName>ppt_h</p:attrName>
                                        </p:attrNameLst>
                                      </p:cBhvr>
                                      <p:tavLst>
                                        <p:tav tm="0">
                                          <p:val>
                                            <p:fltVal val="0"/>
                                          </p:val>
                                        </p:tav>
                                        <p:tav tm="100000">
                                          <p:val>
                                            <p:strVal val="#ppt_h"/>
                                          </p:val>
                                        </p:tav>
                                      </p:tavLst>
                                    </p:anim>
                                    <p:anim calcmode="lin" valueType="num">
                                      <p:cBhvr>
                                        <p:cTn id="51" dur="1000" fill="hold"/>
                                        <p:tgtEl>
                                          <p:spTgt spid="37"/>
                                        </p:tgtEl>
                                        <p:attrNameLst>
                                          <p:attrName>style.rotation</p:attrName>
                                        </p:attrNameLst>
                                      </p:cBhvr>
                                      <p:tavLst>
                                        <p:tav tm="0">
                                          <p:val>
                                            <p:fltVal val="90"/>
                                          </p:val>
                                        </p:tav>
                                        <p:tav tm="100000">
                                          <p:val>
                                            <p:fltVal val="0"/>
                                          </p:val>
                                        </p:tav>
                                      </p:tavLst>
                                    </p:anim>
                                    <p:animEffect transition="in" filter="fade">
                                      <p:cBhvr>
                                        <p:cTn id="52" dur="1000"/>
                                        <p:tgtEl>
                                          <p:spTgt spid="37"/>
                                        </p:tgtEl>
                                      </p:cBhvr>
                                    </p:animEffect>
                                  </p:childTnLst>
                                </p:cTn>
                              </p:par>
                              <p:par>
                                <p:cTn id="53" presetID="31" presetClass="entr" presetSubtype="0" fill="hold" nodeType="withEffect">
                                  <p:stCondLst>
                                    <p:cond delay="500"/>
                                  </p:stCondLst>
                                  <p:childTnLst>
                                    <p:set>
                                      <p:cBhvr>
                                        <p:cTn id="54" dur="1" fill="hold">
                                          <p:stCondLst>
                                            <p:cond delay="0"/>
                                          </p:stCondLst>
                                        </p:cTn>
                                        <p:tgtEl>
                                          <p:spTgt spid="33"/>
                                        </p:tgtEl>
                                        <p:attrNameLst>
                                          <p:attrName>style.visibility</p:attrName>
                                        </p:attrNameLst>
                                      </p:cBhvr>
                                      <p:to>
                                        <p:strVal val="visible"/>
                                      </p:to>
                                    </p:set>
                                    <p:anim calcmode="lin" valueType="num">
                                      <p:cBhvr>
                                        <p:cTn id="55" dur="1000" fill="hold"/>
                                        <p:tgtEl>
                                          <p:spTgt spid="33"/>
                                        </p:tgtEl>
                                        <p:attrNameLst>
                                          <p:attrName>ppt_w</p:attrName>
                                        </p:attrNameLst>
                                      </p:cBhvr>
                                      <p:tavLst>
                                        <p:tav tm="0">
                                          <p:val>
                                            <p:fltVal val="0"/>
                                          </p:val>
                                        </p:tav>
                                        <p:tav tm="100000">
                                          <p:val>
                                            <p:strVal val="#ppt_w"/>
                                          </p:val>
                                        </p:tav>
                                      </p:tavLst>
                                    </p:anim>
                                    <p:anim calcmode="lin" valueType="num">
                                      <p:cBhvr>
                                        <p:cTn id="56" dur="1000" fill="hold"/>
                                        <p:tgtEl>
                                          <p:spTgt spid="33"/>
                                        </p:tgtEl>
                                        <p:attrNameLst>
                                          <p:attrName>ppt_h</p:attrName>
                                        </p:attrNameLst>
                                      </p:cBhvr>
                                      <p:tavLst>
                                        <p:tav tm="0">
                                          <p:val>
                                            <p:fltVal val="0"/>
                                          </p:val>
                                        </p:tav>
                                        <p:tav tm="100000">
                                          <p:val>
                                            <p:strVal val="#ppt_h"/>
                                          </p:val>
                                        </p:tav>
                                      </p:tavLst>
                                    </p:anim>
                                    <p:anim calcmode="lin" valueType="num">
                                      <p:cBhvr>
                                        <p:cTn id="57" dur="1000" fill="hold"/>
                                        <p:tgtEl>
                                          <p:spTgt spid="33"/>
                                        </p:tgtEl>
                                        <p:attrNameLst>
                                          <p:attrName>style.rotation</p:attrName>
                                        </p:attrNameLst>
                                      </p:cBhvr>
                                      <p:tavLst>
                                        <p:tav tm="0">
                                          <p:val>
                                            <p:fltVal val="90"/>
                                          </p:val>
                                        </p:tav>
                                        <p:tav tm="100000">
                                          <p:val>
                                            <p:fltVal val="0"/>
                                          </p:val>
                                        </p:tav>
                                      </p:tavLst>
                                    </p:anim>
                                    <p:animEffect transition="in" filter="fade">
                                      <p:cBhvr>
                                        <p:cTn id="58" dur="1000"/>
                                        <p:tgtEl>
                                          <p:spTgt spid="33"/>
                                        </p:tgtEl>
                                      </p:cBhvr>
                                    </p:animEffect>
                                  </p:childTnLst>
                                </p:cTn>
                              </p:par>
                              <p:par>
                                <p:cTn id="59" presetID="31" presetClass="entr" presetSubtype="0" fill="hold" nodeType="withEffect">
                                  <p:stCondLst>
                                    <p:cond delay="500"/>
                                  </p:stCondLst>
                                  <p:childTnLst>
                                    <p:set>
                                      <p:cBhvr>
                                        <p:cTn id="60" dur="1" fill="hold">
                                          <p:stCondLst>
                                            <p:cond delay="0"/>
                                          </p:stCondLst>
                                        </p:cTn>
                                        <p:tgtEl>
                                          <p:spTgt spid="32"/>
                                        </p:tgtEl>
                                        <p:attrNameLst>
                                          <p:attrName>style.visibility</p:attrName>
                                        </p:attrNameLst>
                                      </p:cBhvr>
                                      <p:to>
                                        <p:strVal val="visible"/>
                                      </p:to>
                                    </p:set>
                                    <p:anim calcmode="lin" valueType="num">
                                      <p:cBhvr>
                                        <p:cTn id="61" dur="1000" fill="hold"/>
                                        <p:tgtEl>
                                          <p:spTgt spid="32"/>
                                        </p:tgtEl>
                                        <p:attrNameLst>
                                          <p:attrName>ppt_w</p:attrName>
                                        </p:attrNameLst>
                                      </p:cBhvr>
                                      <p:tavLst>
                                        <p:tav tm="0">
                                          <p:val>
                                            <p:fltVal val="0"/>
                                          </p:val>
                                        </p:tav>
                                        <p:tav tm="100000">
                                          <p:val>
                                            <p:strVal val="#ppt_w"/>
                                          </p:val>
                                        </p:tav>
                                      </p:tavLst>
                                    </p:anim>
                                    <p:anim calcmode="lin" valueType="num">
                                      <p:cBhvr>
                                        <p:cTn id="62" dur="1000" fill="hold"/>
                                        <p:tgtEl>
                                          <p:spTgt spid="32"/>
                                        </p:tgtEl>
                                        <p:attrNameLst>
                                          <p:attrName>ppt_h</p:attrName>
                                        </p:attrNameLst>
                                      </p:cBhvr>
                                      <p:tavLst>
                                        <p:tav tm="0">
                                          <p:val>
                                            <p:fltVal val="0"/>
                                          </p:val>
                                        </p:tav>
                                        <p:tav tm="100000">
                                          <p:val>
                                            <p:strVal val="#ppt_h"/>
                                          </p:val>
                                        </p:tav>
                                      </p:tavLst>
                                    </p:anim>
                                    <p:anim calcmode="lin" valueType="num">
                                      <p:cBhvr>
                                        <p:cTn id="63" dur="1000" fill="hold"/>
                                        <p:tgtEl>
                                          <p:spTgt spid="32"/>
                                        </p:tgtEl>
                                        <p:attrNameLst>
                                          <p:attrName>style.rotation</p:attrName>
                                        </p:attrNameLst>
                                      </p:cBhvr>
                                      <p:tavLst>
                                        <p:tav tm="0">
                                          <p:val>
                                            <p:fltVal val="90"/>
                                          </p:val>
                                        </p:tav>
                                        <p:tav tm="100000">
                                          <p:val>
                                            <p:fltVal val="0"/>
                                          </p:val>
                                        </p:tav>
                                      </p:tavLst>
                                    </p:anim>
                                    <p:animEffect transition="in" filter="fade">
                                      <p:cBhvr>
                                        <p:cTn id="64" dur="1000"/>
                                        <p:tgtEl>
                                          <p:spTgt spid="32"/>
                                        </p:tgtEl>
                                      </p:cBhvr>
                                    </p:animEffect>
                                  </p:childTnLst>
                                </p:cTn>
                              </p:par>
                              <p:par>
                                <p:cTn id="65" presetID="31" presetClass="entr" presetSubtype="0" fill="hold" nodeType="withEffect">
                                  <p:stCondLst>
                                    <p:cond delay="500"/>
                                  </p:stCondLst>
                                  <p:childTnLst>
                                    <p:set>
                                      <p:cBhvr>
                                        <p:cTn id="66" dur="1" fill="hold">
                                          <p:stCondLst>
                                            <p:cond delay="0"/>
                                          </p:stCondLst>
                                        </p:cTn>
                                        <p:tgtEl>
                                          <p:spTgt spid="30"/>
                                        </p:tgtEl>
                                        <p:attrNameLst>
                                          <p:attrName>style.visibility</p:attrName>
                                        </p:attrNameLst>
                                      </p:cBhvr>
                                      <p:to>
                                        <p:strVal val="visible"/>
                                      </p:to>
                                    </p:set>
                                    <p:anim calcmode="lin" valueType="num">
                                      <p:cBhvr>
                                        <p:cTn id="67" dur="1000" fill="hold"/>
                                        <p:tgtEl>
                                          <p:spTgt spid="30"/>
                                        </p:tgtEl>
                                        <p:attrNameLst>
                                          <p:attrName>ppt_w</p:attrName>
                                        </p:attrNameLst>
                                      </p:cBhvr>
                                      <p:tavLst>
                                        <p:tav tm="0">
                                          <p:val>
                                            <p:fltVal val="0"/>
                                          </p:val>
                                        </p:tav>
                                        <p:tav tm="100000">
                                          <p:val>
                                            <p:strVal val="#ppt_w"/>
                                          </p:val>
                                        </p:tav>
                                      </p:tavLst>
                                    </p:anim>
                                    <p:anim calcmode="lin" valueType="num">
                                      <p:cBhvr>
                                        <p:cTn id="68" dur="1000" fill="hold"/>
                                        <p:tgtEl>
                                          <p:spTgt spid="30"/>
                                        </p:tgtEl>
                                        <p:attrNameLst>
                                          <p:attrName>ppt_h</p:attrName>
                                        </p:attrNameLst>
                                      </p:cBhvr>
                                      <p:tavLst>
                                        <p:tav tm="0">
                                          <p:val>
                                            <p:fltVal val="0"/>
                                          </p:val>
                                        </p:tav>
                                        <p:tav tm="100000">
                                          <p:val>
                                            <p:strVal val="#ppt_h"/>
                                          </p:val>
                                        </p:tav>
                                      </p:tavLst>
                                    </p:anim>
                                    <p:anim calcmode="lin" valueType="num">
                                      <p:cBhvr>
                                        <p:cTn id="69" dur="1000" fill="hold"/>
                                        <p:tgtEl>
                                          <p:spTgt spid="30"/>
                                        </p:tgtEl>
                                        <p:attrNameLst>
                                          <p:attrName>style.rotation</p:attrName>
                                        </p:attrNameLst>
                                      </p:cBhvr>
                                      <p:tavLst>
                                        <p:tav tm="0">
                                          <p:val>
                                            <p:fltVal val="90"/>
                                          </p:val>
                                        </p:tav>
                                        <p:tav tm="100000">
                                          <p:val>
                                            <p:fltVal val="0"/>
                                          </p:val>
                                        </p:tav>
                                      </p:tavLst>
                                    </p:anim>
                                    <p:animEffect transition="in" filter="fade">
                                      <p:cBhvr>
                                        <p:cTn id="70" dur="1000"/>
                                        <p:tgtEl>
                                          <p:spTgt spid="30"/>
                                        </p:tgtEl>
                                      </p:cBhvr>
                                    </p:animEffect>
                                  </p:childTnLst>
                                </p:cTn>
                              </p:par>
                              <p:par>
                                <p:cTn id="71" presetID="31" presetClass="entr" presetSubtype="0" fill="hold" nodeType="withEffect">
                                  <p:stCondLst>
                                    <p:cond delay="500"/>
                                  </p:stCondLst>
                                  <p:childTnLst>
                                    <p:set>
                                      <p:cBhvr>
                                        <p:cTn id="72" dur="1" fill="hold">
                                          <p:stCondLst>
                                            <p:cond delay="0"/>
                                          </p:stCondLst>
                                        </p:cTn>
                                        <p:tgtEl>
                                          <p:spTgt spid="36"/>
                                        </p:tgtEl>
                                        <p:attrNameLst>
                                          <p:attrName>style.visibility</p:attrName>
                                        </p:attrNameLst>
                                      </p:cBhvr>
                                      <p:to>
                                        <p:strVal val="visible"/>
                                      </p:to>
                                    </p:set>
                                    <p:anim calcmode="lin" valueType="num">
                                      <p:cBhvr>
                                        <p:cTn id="73" dur="1000" fill="hold"/>
                                        <p:tgtEl>
                                          <p:spTgt spid="36"/>
                                        </p:tgtEl>
                                        <p:attrNameLst>
                                          <p:attrName>ppt_w</p:attrName>
                                        </p:attrNameLst>
                                      </p:cBhvr>
                                      <p:tavLst>
                                        <p:tav tm="0">
                                          <p:val>
                                            <p:fltVal val="0"/>
                                          </p:val>
                                        </p:tav>
                                        <p:tav tm="100000">
                                          <p:val>
                                            <p:strVal val="#ppt_w"/>
                                          </p:val>
                                        </p:tav>
                                      </p:tavLst>
                                    </p:anim>
                                    <p:anim calcmode="lin" valueType="num">
                                      <p:cBhvr>
                                        <p:cTn id="74" dur="1000" fill="hold"/>
                                        <p:tgtEl>
                                          <p:spTgt spid="36"/>
                                        </p:tgtEl>
                                        <p:attrNameLst>
                                          <p:attrName>ppt_h</p:attrName>
                                        </p:attrNameLst>
                                      </p:cBhvr>
                                      <p:tavLst>
                                        <p:tav tm="0">
                                          <p:val>
                                            <p:fltVal val="0"/>
                                          </p:val>
                                        </p:tav>
                                        <p:tav tm="100000">
                                          <p:val>
                                            <p:strVal val="#ppt_h"/>
                                          </p:val>
                                        </p:tav>
                                      </p:tavLst>
                                    </p:anim>
                                    <p:anim calcmode="lin" valueType="num">
                                      <p:cBhvr>
                                        <p:cTn id="75" dur="1000" fill="hold"/>
                                        <p:tgtEl>
                                          <p:spTgt spid="36"/>
                                        </p:tgtEl>
                                        <p:attrNameLst>
                                          <p:attrName>style.rotation</p:attrName>
                                        </p:attrNameLst>
                                      </p:cBhvr>
                                      <p:tavLst>
                                        <p:tav tm="0">
                                          <p:val>
                                            <p:fltVal val="90"/>
                                          </p:val>
                                        </p:tav>
                                        <p:tav tm="100000">
                                          <p:val>
                                            <p:fltVal val="0"/>
                                          </p:val>
                                        </p:tav>
                                      </p:tavLst>
                                    </p:anim>
                                    <p:animEffect transition="in" filter="fade">
                                      <p:cBhvr>
                                        <p:cTn id="76" dur="1000"/>
                                        <p:tgtEl>
                                          <p:spTgt spid="36"/>
                                        </p:tgtEl>
                                      </p:cBhvr>
                                    </p:animEffect>
                                  </p:childTnLst>
                                </p:cTn>
                              </p:par>
                              <p:par>
                                <p:cTn id="77" presetID="31" presetClass="entr" presetSubtype="0" fill="hold" nodeType="withEffect">
                                  <p:stCondLst>
                                    <p:cond delay="500"/>
                                  </p:stCondLst>
                                  <p:childTnLst>
                                    <p:set>
                                      <p:cBhvr>
                                        <p:cTn id="78" dur="1" fill="hold">
                                          <p:stCondLst>
                                            <p:cond delay="0"/>
                                          </p:stCondLst>
                                        </p:cTn>
                                        <p:tgtEl>
                                          <p:spTgt spid="34"/>
                                        </p:tgtEl>
                                        <p:attrNameLst>
                                          <p:attrName>style.visibility</p:attrName>
                                        </p:attrNameLst>
                                      </p:cBhvr>
                                      <p:to>
                                        <p:strVal val="visible"/>
                                      </p:to>
                                    </p:set>
                                    <p:anim calcmode="lin" valueType="num">
                                      <p:cBhvr>
                                        <p:cTn id="79" dur="1000" fill="hold"/>
                                        <p:tgtEl>
                                          <p:spTgt spid="34"/>
                                        </p:tgtEl>
                                        <p:attrNameLst>
                                          <p:attrName>ppt_w</p:attrName>
                                        </p:attrNameLst>
                                      </p:cBhvr>
                                      <p:tavLst>
                                        <p:tav tm="0">
                                          <p:val>
                                            <p:fltVal val="0"/>
                                          </p:val>
                                        </p:tav>
                                        <p:tav tm="100000">
                                          <p:val>
                                            <p:strVal val="#ppt_w"/>
                                          </p:val>
                                        </p:tav>
                                      </p:tavLst>
                                    </p:anim>
                                    <p:anim calcmode="lin" valueType="num">
                                      <p:cBhvr>
                                        <p:cTn id="80" dur="1000" fill="hold"/>
                                        <p:tgtEl>
                                          <p:spTgt spid="34"/>
                                        </p:tgtEl>
                                        <p:attrNameLst>
                                          <p:attrName>ppt_h</p:attrName>
                                        </p:attrNameLst>
                                      </p:cBhvr>
                                      <p:tavLst>
                                        <p:tav tm="0">
                                          <p:val>
                                            <p:fltVal val="0"/>
                                          </p:val>
                                        </p:tav>
                                        <p:tav tm="100000">
                                          <p:val>
                                            <p:strVal val="#ppt_h"/>
                                          </p:val>
                                        </p:tav>
                                      </p:tavLst>
                                    </p:anim>
                                    <p:anim calcmode="lin" valueType="num">
                                      <p:cBhvr>
                                        <p:cTn id="81" dur="1000" fill="hold"/>
                                        <p:tgtEl>
                                          <p:spTgt spid="34"/>
                                        </p:tgtEl>
                                        <p:attrNameLst>
                                          <p:attrName>style.rotation</p:attrName>
                                        </p:attrNameLst>
                                      </p:cBhvr>
                                      <p:tavLst>
                                        <p:tav tm="0">
                                          <p:val>
                                            <p:fltVal val="90"/>
                                          </p:val>
                                        </p:tav>
                                        <p:tav tm="100000">
                                          <p:val>
                                            <p:fltVal val="0"/>
                                          </p:val>
                                        </p:tav>
                                      </p:tavLst>
                                    </p:anim>
                                    <p:animEffect transition="in" filter="fade">
                                      <p:cBhvr>
                                        <p:cTn id="82" dur="1000"/>
                                        <p:tgtEl>
                                          <p:spTgt spid="34"/>
                                        </p:tgtEl>
                                      </p:cBhvr>
                                    </p:animEffect>
                                  </p:childTnLst>
                                </p:cTn>
                              </p:par>
                              <p:par>
                                <p:cTn id="83" presetID="31" presetClass="entr" presetSubtype="0" fill="hold" nodeType="withEffect">
                                  <p:stCondLst>
                                    <p:cond delay="500"/>
                                  </p:stCondLst>
                                  <p:childTnLst>
                                    <p:set>
                                      <p:cBhvr>
                                        <p:cTn id="84" dur="1" fill="hold">
                                          <p:stCondLst>
                                            <p:cond delay="0"/>
                                          </p:stCondLst>
                                        </p:cTn>
                                        <p:tgtEl>
                                          <p:spTgt spid="31"/>
                                        </p:tgtEl>
                                        <p:attrNameLst>
                                          <p:attrName>style.visibility</p:attrName>
                                        </p:attrNameLst>
                                      </p:cBhvr>
                                      <p:to>
                                        <p:strVal val="visible"/>
                                      </p:to>
                                    </p:set>
                                    <p:anim calcmode="lin" valueType="num">
                                      <p:cBhvr>
                                        <p:cTn id="85" dur="1000" fill="hold"/>
                                        <p:tgtEl>
                                          <p:spTgt spid="31"/>
                                        </p:tgtEl>
                                        <p:attrNameLst>
                                          <p:attrName>ppt_w</p:attrName>
                                        </p:attrNameLst>
                                      </p:cBhvr>
                                      <p:tavLst>
                                        <p:tav tm="0">
                                          <p:val>
                                            <p:fltVal val="0"/>
                                          </p:val>
                                        </p:tav>
                                        <p:tav tm="100000">
                                          <p:val>
                                            <p:strVal val="#ppt_w"/>
                                          </p:val>
                                        </p:tav>
                                      </p:tavLst>
                                    </p:anim>
                                    <p:anim calcmode="lin" valueType="num">
                                      <p:cBhvr>
                                        <p:cTn id="86" dur="1000" fill="hold"/>
                                        <p:tgtEl>
                                          <p:spTgt spid="31"/>
                                        </p:tgtEl>
                                        <p:attrNameLst>
                                          <p:attrName>ppt_h</p:attrName>
                                        </p:attrNameLst>
                                      </p:cBhvr>
                                      <p:tavLst>
                                        <p:tav tm="0">
                                          <p:val>
                                            <p:fltVal val="0"/>
                                          </p:val>
                                        </p:tav>
                                        <p:tav tm="100000">
                                          <p:val>
                                            <p:strVal val="#ppt_h"/>
                                          </p:val>
                                        </p:tav>
                                      </p:tavLst>
                                    </p:anim>
                                    <p:anim calcmode="lin" valueType="num">
                                      <p:cBhvr>
                                        <p:cTn id="87" dur="1000" fill="hold"/>
                                        <p:tgtEl>
                                          <p:spTgt spid="31"/>
                                        </p:tgtEl>
                                        <p:attrNameLst>
                                          <p:attrName>style.rotation</p:attrName>
                                        </p:attrNameLst>
                                      </p:cBhvr>
                                      <p:tavLst>
                                        <p:tav tm="0">
                                          <p:val>
                                            <p:fltVal val="90"/>
                                          </p:val>
                                        </p:tav>
                                        <p:tav tm="100000">
                                          <p:val>
                                            <p:fltVal val="0"/>
                                          </p:val>
                                        </p:tav>
                                      </p:tavLst>
                                    </p:anim>
                                    <p:animEffect transition="in" filter="fade">
                                      <p:cBhvr>
                                        <p:cTn id="88" dur="1000"/>
                                        <p:tgtEl>
                                          <p:spTgt spid="31"/>
                                        </p:tgtEl>
                                      </p:cBhvr>
                                    </p:animEffect>
                                  </p:childTnLst>
                                </p:cTn>
                              </p:par>
                              <p:par>
                                <p:cTn id="89" presetID="31" presetClass="entr" presetSubtype="0" fill="hold" nodeType="withEffect">
                                  <p:stCondLst>
                                    <p:cond delay="500"/>
                                  </p:stCondLst>
                                  <p:childTnLst>
                                    <p:set>
                                      <p:cBhvr>
                                        <p:cTn id="90" dur="1" fill="hold">
                                          <p:stCondLst>
                                            <p:cond delay="0"/>
                                          </p:stCondLst>
                                        </p:cTn>
                                        <p:tgtEl>
                                          <p:spTgt spid="26"/>
                                        </p:tgtEl>
                                        <p:attrNameLst>
                                          <p:attrName>style.visibility</p:attrName>
                                        </p:attrNameLst>
                                      </p:cBhvr>
                                      <p:to>
                                        <p:strVal val="visible"/>
                                      </p:to>
                                    </p:set>
                                    <p:anim calcmode="lin" valueType="num">
                                      <p:cBhvr>
                                        <p:cTn id="91" dur="1000" fill="hold"/>
                                        <p:tgtEl>
                                          <p:spTgt spid="26"/>
                                        </p:tgtEl>
                                        <p:attrNameLst>
                                          <p:attrName>ppt_w</p:attrName>
                                        </p:attrNameLst>
                                      </p:cBhvr>
                                      <p:tavLst>
                                        <p:tav tm="0">
                                          <p:val>
                                            <p:fltVal val="0"/>
                                          </p:val>
                                        </p:tav>
                                        <p:tav tm="100000">
                                          <p:val>
                                            <p:strVal val="#ppt_w"/>
                                          </p:val>
                                        </p:tav>
                                      </p:tavLst>
                                    </p:anim>
                                    <p:anim calcmode="lin" valueType="num">
                                      <p:cBhvr>
                                        <p:cTn id="92" dur="1000" fill="hold"/>
                                        <p:tgtEl>
                                          <p:spTgt spid="26"/>
                                        </p:tgtEl>
                                        <p:attrNameLst>
                                          <p:attrName>ppt_h</p:attrName>
                                        </p:attrNameLst>
                                      </p:cBhvr>
                                      <p:tavLst>
                                        <p:tav tm="0">
                                          <p:val>
                                            <p:fltVal val="0"/>
                                          </p:val>
                                        </p:tav>
                                        <p:tav tm="100000">
                                          <p:val>
                                            <p:strVal val="#ppt_h"/>
                                          </p:val>
                                        </p:tav>
                                      </p:tavLst>
                                    </p:anim>
                                    <p:anim calcmode="lin" valueType="num">
                                      <p:cBhvr>
                                        <p:cTn id="93" dur="1000" fill="hold"/>
                                        <p:tgtEl>
                                          <p:spTgt spid="26"/>
                                        </p:tgtEl>
                                        <p:attrNameLst>
                                          <p:attrName>style.rotation</p:attrName>
                                        </p:attrNameLst>
                                      </p:cBhvr>
                                      <p:tavLst>
                                        <p:tav tm="0">
                                          <p:val>
                                            <p:fltVal val="90"/>
                                          </p:val>
                                        </p:tav>
                                        <p:tav tm="100000">
                                          <p:val>
                                            <p:fltVal val="0"/>
                                          </p:val>
                                        </p:tav>
                                      </p:tavLst>
                                    </p:anim>
                                    <p:animEffect transition="in" filter="fade">
                                      <p:cBhvr>
                                        <p:cTn id="94" dur="1000"/>
                                        <p:tgtEl>
                                          <p:spTgt spid="26"/>
                                        </p:tgtEl>
                                      </p:cBhvr>
                                    </p:animEffect>
                                  </p:childTnLst>
                                </p:cTn>
                              </p:par>
                              <p:par>
                                <p:cTn id="95" presetID="31" presetClass="entr" presetSubtype="0" fill="hold" nodeType="withEffect">
                                  <p:stCondLst>
                                    <p:cond delay="500"/>
                                  </p:stCondLst>
                                  <p:childTnLst>
                                    <p:set>
                                      <p:cBhvr>
                                        <p:cTn id="96" dur="1" fill="hold">
                                          <p:stCondLst>
                                            <p:cond delay="0"/>
                                          </p:stCondLst>
                                        </p:cTn>
                                        <p:tgtEl>
                                          <p:spTgt spid="28"/>
                                        </p:tgtEl>
                                        <p:attrNameLst>
                                          <p:attrName>style.visibility</p:attrName>
                                        </p:attrNameLst>
                                      </p:cBhvr>
                                      <p:to>
                                        <p:strVal val="visible"/>
                                      </p:to>
                                    </p:set>
                                    <p:anim calcmode="lin" valueType="num">
                                      <p:cBhvr>
                                        <p:cTn id="97" dur="1000" fill="hold"/>
                                        <p:tgtEl>
                                          <p:spTgt spid="28"/>
                                        </p:tgtEl>
                                        <p:attrNameLst>
                                          <p:attrName>ppt_w</p:attrName>
                                        </p:attrNameLst>
                                      </p:cBhvr>
                                      <p:tavLst>
                                        <p:tav tm="0">
                                          <p:val>
                                            <p:fltVal val="0"/>
                                          </p:val>
                                        </p:tav>
                                        <p:tav tm="100000">
                                          <p:val>
                                            <p:strVal val="#ppt_w"/>
                                          </p:val>
                                        </p:tav>
                                      </p:tavLst>
                                    </p:anim>
                                    <p:anim calcmode="lin" valueType="num">
                                      <p:cBhvr>
                                        <p:cTn id="98" dur="1000" fill="hold"/>
                                        <p:tgtEl>
                                          <p:spTgt spid="28"/>
                                        </p:tgtEl>
                                        <p:attrNameLst>
                                          <p:attrName>ppt_h</p:attrName>
                                        </p:attrNameLst>
                                      </p:cBhvr>
                                      <p:tavLst>
                                        <p:tav tm="0">
                                          <p:val>
                                            <p:fltVal val="0"/>
                                          </p:val>
                                        </p:tav>
                                        <p:tav tm="100000">
                                          <p:val>
                                            <p:strVal val="#ppt_h"/>
                                          </p:val>
                                        </p:tav>
                                      </p:tavLst>
                                    </p:anim>
                                    <p:anim calcmode="lin" valueType="num">
                                      <p:cBhvr>
                                        <p:cTn id="99" dur="1000" fill="hold"/>
                                        <p:tgtEl>
                                          <p:spTgt spid="28"/>
                                        </p:tgtEl>
                                        <p:attrNameLst>
                                          <p:attrName>style.rotation</p:attrName>
                                        </p:attrNameLst>
                                      </p:cBhvr>
                                      <p:tavLst>
                                        <p:tav tm="0">
                                          <p:val>
                                            <p:fltVal val="90"/>
                                          </p:val>
                                        </p:tav>
                                        <p:tav tm="100000">
                                          <p:val>
                                            <p:fltVal val="0"/>
                                          </p:val>
                                        </p:tav>
                                      </p:tavLst>
                                    </p:anim>
                                    <p:animEffect transition="in" filter="fade">
                                      <p:cBhvr>
                                        <p:cTn id="100" dur="1000"/>
                                        <p:tgtEl>
                                          <p:spTgt spid="28"/>
                                        </p:tgtEl>
                                      </p:cBhvr>
                                    </p:animEffect>
                                  </p:childTnLst>
                                </p:cTn>
                              </p:par>
                              <p:par>
                                <p:cTn id="101" presetID="31" presetClass="entr" presetSubtype="0" fill="hold" nodeType="withEffect">
                                  <p:stCondLst>
                                    <p:cond delay="500"/>
                                  </p:stCondLst>
                                  <p:childTnLst>
                                    <p:set>
                                      <p:cBhvr>
                                        <p:cTn id="102" dur="1" fill="hold">
                                          <p:stCondLst>
                                            <p:cond delay="0"/>
                                          </p:stCondLst>
                                        </p:cTn>
                                        <p:tgtEl>
                                          <p:spTgt spid="25"/>
                                        </p:tgtEl>
                                        <p:attrNameLst>
                                          <p:attrName>style.visibility</p:attrName>
                                        </p:attrNameLst>
                                      </p:cBhvr>
                                      <p:to>
                                        <p:strVal val="visible"/>
                                      </p:to>
                                    </p:set>
                                    <p:anim calcmode="lin" valueType="num">
                                      <p:cBhvr>
                                        <p:cTn id="103" dur="1000" fill="hold"/>
                                        <p:tgtEl>
                                          <p:spTgt spid="25"/>
                                        </p:tgtEl>
                                        <p:attrNameLst>
                                          <p:attrName>ppt_w</p:attrName>
                                        </p:attrNameLst>
                                      </p:cBhvr>
                                      <p:tavLst>
                                        <p:tav tm="0">
                                          <p:val>
                                            <p:fltVal val="0"/>
                                          </p:val>
                                        </p:tav>
                                        <p:tav tm="100000">
                                          <p:val>
                                            <p:strVal val="#ppt_w"/>
                                          </p:val>
                                        </p:tav>
                                      </p:tavLst>
                                    </p:anim>
                                    <p:anim calcmode="lin" valueType="num">
                                      <p:cBhvr>
                                        <p:cTn id="104" dur="1000" fill="hold"/>
                                        <p:tgtEl>
                                          <p:spTgt spid="25"/>
                                        </p:tgtEl>
                                        <p:attrNameLst>
                                          <p:attrName>ppt_h</p:attrName>
                                        </p:attrNameLst>
                                      </p:cBhvr>
                                      <p:tavLst>
                                        <p:tav tm="0">
                                          <p:val>
                                            <p:fltVal val="0"/>
                                          </p:val>
                                        </p:tav>
                                        <p:tav tm="100000">
                                          <p:val>
                                            <p:strVal val="#ppt_h"/>
                                          </p:val>
                                        </p:tav>
                                      </p:tavLst>
                                    </p:anim>
                                    <p:anim calcmode="lin" valueType="num">
                                      <p:cBhvr>
                                        <p:cTn id="105" dur="1000" fill="hold"/>
                                        <p:tgtEl>
                                          <p:spTgt spid="25"/>
                                        </p:tgtEl>
                                        <p:attrNameLst>
                                          <p:attrName>style.rotation</p:attrName>
                                        </p:attrNameLst>
                                      </p:cBhvr>
                                      <p:tavLst>
                                        <p:tav tm="0">
                                          <p:val>
                                            <p:fltVal val="90"/>
                                          </p:val>
                                        </p:tav>
                                        <p:tav tm="100000">
                                          <p:val>
                                            <p:fltVal val="0"/>
                                          </p:val>
                                        </p:tav>
                                      </p:tavLst>
                                    </p:anim>
                                    <p:animEffect transition="in" filter="fade">
                                      <p:cBhvr>
                                        <p:cTn id="106" dur="1000"/>
                                        <p:tgtEl>
                                          <p:spTgt spid="25"/>
                                        </p:tgtEl>
                                      </p:cBhvr>
                                    </p:animEffect>
                                  </p:childTnLst>
                                </p:cTn>
                              </p:par>
                              <p:par>
                                <p:cTn id="107" presetID="31" presetClass="entr" presetSubtype="0" fill="hold" nodeType="withEffect">
                                  <p:stCondLst>
                                    <p:cond delay="500"/>
                                  </p:stCondLst>
                                  <p:childTnLst>
                                    <p:set>
                                      <p:cBhvr>
                                        <p:cTn id="108" dur="1" fill="hold">
                                          <p:stCondLst>
                                            <p:cond delay="0"/>
                                          </p:stCondLst>
                                        </p:cTn>
                                        <p:tgtEl>
                                          <p:spTgt spid="22"/>
                                        </p:tgtEl>
                                        <p:attrNameLst>
                                          <p:attrName>style.visibility</p:attrName>
                                        </p:attrNameLst>
                                      </p:cBhvr>
                                      <p:to>
                                        <p:strVal val="visible"/>
                                      </p:to>
                                    </p:set>
                                    <p:anim calcmode="lin" valueType="num">
                                      <p:cBhvr>
                                        <p:cTn id="109" dur="1000" fill="hold"/>
                                        <p:tgtEl>
                                          <p:spTgt spid="22"/>
                                        </p:tgtEl>
                                        <p:attrNameLst>
                                          <p:attrName>ppt_w</p:attrName>
                                        </p:attrNameLst>
                                      </p:cBhvr>
                                      <p:tavLst>
                                        <p:tav tm="0">
                                          <p:val>
                                            <p:fltVal val="0"/>
                                          </p:val>
                                        </p:tav>
                                        <p:tav tm="100000">
                                          <p:val>
                                            <p:strVal val="#ppt_w"/>
                                          </p:val>
                                        </p:tav>
                                      </p:tavLst>
                                    </p:anim>
                                    <p:anim calcmode="lin" valueType="num">
                                      <p:cBhvr>
                                        <p:cTn id="110" dur="1000" fill="hold"/>
                                        <p:tgtEl>
                                          <p:spTgt spid="22"/>
                                        </p:tgtEl>
                                        <p:attrNameLst>
                                          <p:attrName>ppt_h</p:attrName>
                                        </p:attrNameLst>
                                      </p:cBhvr>
                                      <p:tavLst>
                                        <p:tav tm="0">
                                          <p:val>
                                            <p:fltVal val="0"/>
                                          </p:val>
                                        </p:tav>
                                        <p:tav tm="100000">
                                          <p:val>
                                            <p:strVal val="#ppt_h"/>
                                          </p:val>
                                        </p:tav>
                                      </p:tavLst>
                                    </p:anim>
                                    <p:anim calcmode="lin" valueType="num">
                                      <p:cBhvr>
                                        <p:cTn id="111" dur="1000" fill="hold"/>
                                        <p:tgtEl>
                                          <p:spTgt spid="22"/>
                                        </p:tgtEl>
                                        <p:attrNameLst>
                                          <p:attrName>style.rotation</p:attrName>
                                        </p:attrNameLst>
                                      </p:cBhvr>
                                      <p:tavLst>
                                        <p:tav tm="0">
                                          <p:val>
                                            <p:fltVal val="90"/>
                                          </p:val>
                                        </p:tav>
                                        <p:tav tm="100000">
                                          <p:val>
                                            <p:fltVal val="0"/>
                                          </p:val>
                                        </p:tav>
                                      </p:tavLst>
                                    </p:anim>
                                    <p:animEffect transition="in" filter="fade">
                                      <p:cBhvr>
                                        <p:cTn id="112" dur="1000"/>
                                        <p:tgtEl>
                                          <p:spTgt spid="22"/>
                                        </p:tgtEl>
                                      </p:cBhvr>
                                    </p:animEffect>
                                  </p:childTnLst>
                                </p:cTn>
                              </p:par>
                              <p:par>
                                <p:cTn id="113" presetID="31" presetClass="entr" presetSubtype="0" fill="hold" nodeType="withEffect">
                                  <p:stCondLst>
                                    <p:cond delay="500"/>
                                  </p:stCondLst>
                                  <p:childTnLst>
                                    <p:set>
                                      <p:cBhvr>
                                        <p:cTn id="114" dur="1" fill="hold">
                                          <p:stCondLst>
                                            <p:cond delay="0"/>
                                          </p:stCondLst>
                                        </p:cTn>
                                        <p:tgtEl>
                                          <p:spTgt spid="35"/>
                                        </p:tgtEl>
                                        <p:attrNameLst>
                                          <p:attrName>style.visibility</p:attrName>
                                        </p:attrNameLst>
                                      </p:cBhvr>
                                      <p:to>
                                        <p:strVal val="visible"/>
                                      </p:to>
                                    </p:set>
                                    <p:anim calcmode="lin" valueType="num">
                                      <p:cBhvr>
                                        <p:cTn id="115" dur="1000" fill="hold"/>
                                        <p:tgtEl>
                                          <p:spTgt spid="35"/>
                                        </p:tgtEl>
                                        <p:attrNameLst>
                                          <p:attrName>ppt_w</p:attrName>
                                        </p:attrNameLst>
                                      </p:cBhvr>
                                      <p:tavLst>
                                        <p:tav tm="0">
                                          <p:val>
                                            <p:fltVal val="0"/>
                                          </p:val>
                                        </p:tav>
                                        <p:tav tm="100000">
                                          <p:val>
                                            <p:strVal val="#ppt_w"/>
                                          </p:val>
                                        </p:tav>
                                      </p:tavLst>
                                    </p:anim>
                                    <p:anim calcmode="lin" valueType="num">
                                      <p:cBhvr>
                                        <p:cTn id="116" dur="1000" fill="hold"/>
                                        <p:tgtEl>
                                          <p:spTgt spid="35"/>
                                        </p:tgtEl>
                                        <p:attrNameLst>
                                          <p:attrName>ppt_h</p:attrName>
                                        </p:attrNameLst>
                                      </p:cBhvr>
                                      <p:tavLst>
                                        <p:tav tm="0">
                                          <p:val>
                                            <p:fltVal val="0"/>
                                          </p:val>
                                        </p:tav>
                                        <p:tav tm="100000">
                                          <p:val>
                                            <p:strVal val="#ppt_h"/>
                                          </p:val>
                                        </p:tav>
                                      </p:tavLst>
                                    </p:anim>
                                    <p:anim calcmode="lin" valueType="num">
                                      <p:cBhvr>
                                        <p:cTn id="117" dur="1000" fill="hold"/>
                                        <p:tgtEl>
                                          <p:spTgt spid="35"/>
                                        </p:tgtEl>
                                        <p:attrNameLst>
                                          <p:attrName>style.rotation</p:attrName>
                                        </p:attrNameLst>
                                      </p:cBhvr>
                                      <p:tavLst>
                                        <p:tav tm="0">
                                          <p:val>
                                            <p:fltVal val="90"/>
                                          </p:val>
                                        </p:tav>
                                        <p:tav tm="100000">
                                          <p:val>
                                            <p:fltVal val="0"/>
                                          </p:val>
                                        </p:tav>
                                      </p:tavLst>
                                    </p:anim>
                                    <p:animEffect transition="in" filter="fade">
                                      <p:cBhvr>
                                        <p:cTn id="118" dur="1000"/>
                                        <p:tgtEl>
                                          <p:spTgt spid="35"/>
                                        </p:tgtEl>
                                      </p:cBhvr>
                                    </p:animEffect>
                                  </p:childTnLst>
                                </p:cTn>
                              </p:par>
                              <p:par>
                                <p:cTn id="119" presetID="31" presetClass="entr" presetSubtype="0" fill="hold" nodeType="withEffect">
                                  <p:stCondLst>
                                    <p:cond delay="500"/>
                                  </p:stCondLst>
                                  <p:childTnLst>
                                    <p:set>
                                      <p:cBhvr>
                                        <p:cTn id="120" dur="1" fill="hold">
                                          <p:stCondLst>
                                            <p:cond delay="0"/>
                                          </p:stCondLst>
                                        </p:cTn>
                                        <p:tgtEl>
                                          <p:spTgt spid="24"/>
                                        </p:tgtEl>
                                        <p:attrNameLst>
                                          <p:attrName>style.visibility</p:attrName>
                                        </p:attrNameLst>
                                      </p:cBhvr>
                                      <p:to>
                                        <p:strVal val="visible"/>
                                      </p:to>
                                    </p:set>
                                    <p:anim calcmode="lin" valueType="num">
                                      <p:cBhvr>
                                        <p:cTn id="121" dur="1000" fill="hold"/>
                                        <p:tgtEl>
                                          <p:spTgt spid="24"/>
                                        </p:tgtEl>
                                        <p:attrNameLst>
                                          <p:attrName>ppt_w</p:attrName>
                                        </p:attrNameLst>
                                      </p:cBhvr>
                                      <p:tavLst>
                                        <p:tav tm="0">
                                          <p:val>
                                            <p:fltVal val="0"/>
                                          </p:val>
                                        </p:tav>
                                        <p:tav tm="100000">
                                          <p:val>
                                            <p:strVal val="#ppt_w"/>
                                          </p:val>
                                        </p:tav>
                                      </p:tavLst>
                                    </p:anim>
                                    <p:anim calcmode="lin" valueType="num">
                                      <p:cBhvr>
                                        <p:cTn id="122" dur="1000" fill="hold"/>
                                        <p:tgtEl>
                                          <p:spTgt spid="24"/>
                                        </p:tgtEl>
                                        <p:attrNameLst>
                                          <p:attrName>ppt_h</p:attrName>
                                        </p:attrNameLst>
                                      </p:cBhvr>
                                      <p:tavLst>
                                        <p:tav tm="0">
                                          <p:val>
                                            <p:fltVal val="0"/>
                                          </p:val>
                                        </p:tav>
                                        <p:tav tm="100000">
                                          <p:val>
                                            <p:strVal val="#ppt_h"/>
                                          </p:val>
                                        </p:tav>
                                      </p:tavLst>
                                    </p:anim>
                                    <p:anim calcmode="lin" valueType="num">
                                      <p:cBhvr>
                                        <p:cTn id="123" dur="1000" fill="hold"/>
                                        <p:tgtEl>
                                          <p:spTgt spid="24"/>
                                        </p:tgtEl>
                                        <p:attrNameLst>
                                          <p:attrName>style.rotation</p:attrName>
                                        </p:attrNameLst>
                                      </p:cBhvr>
                                      <p:tavLst>
                                        <p:tav tm="0">
                                          <p:val>
                                            <p:fltVal val="90"/>
                                          </p:val>
                                        </p:tav>
                                        <p:tav tm="100000">
                                          <p:val>
                                            <p:fltVal val="0"/>
                                          </p:val>
                                        </p:tav>
                                      </p:tavLst>
                                    </p:anim>
                                    <p:animEffect transition="in" filter="fade">
                                      <p:cBhvr>
                                        <p:cTn id="124" dur="1000"/>
                                        <p:tgtEl>
                                          <p:spTgt spid="24"/>
                                        </p:tgtEl>
                                      </p:cBhvr>
                                    </p:animEffect>
                                  </p:childTnLst>
                                </p:cTn>
                              </p:par>
                              <p:par>
                                <p:cTn id="125" presetID="31" presetClass="entr" presetSubtype="0" fill="hold" nodeType="withEffect">
                                  <p:stCondLst>
                                    <p:cond delay="500"/>
                                  </p:stCondLst>
                                  <p:childTnLst>
                                    <p:set>
                                      <p:cBhvr>
                                        <p:cTn id="126" dur="1" fill="hold">
                                          <p:stCondLst>
                                            <p:cond delay="0"/>
                                          </p:stCondLst>
                                        </p:cTn>
                                        <p:tgtEl>
                                          <p:spTgt spid="23"/>
                                        </p:tgtEl>
                                        <p:attrNameLst>
                                          <p:attrName>style.visibility</p:attrName>
                                        </p:attrNameLst>
                                      </p:cBhvr>
                                      <p:to>
                                        <p:strVal val="visible"/>
                                      </p:to>
                                    </p:set>
                                    <p:anim calcmode="lin" valueType="num">
                                      <p:cBhvr>
                                        <p:cTn id="127" dur="1000" fill="hold"/>
                                        <p:tgtEl>
                                          <p:spTgt spid="23"/>
                                        </p:tgtEl>
                                        <p:attrNameLst>
                                          <p:attrName>ppt_w</p:attrName>
                                        </p:attrNameLst>
                                      </p:cBhvr>
                                      <p:tavLst>
                                        <p:tav tm="0">
                                          <p:val>
                                            <p:fltVal val="0"/>
                                          </p:val>
                                        </p:tav>
                                        <p:tav tm="100000">
                                          <p:val>
                                            <p:strVal val="#ppt_w"/>
                                          </p:val>
                                        </p:tav>
                                      </p:tavLst>
                                    </p:anim>
                                    <p:anim calcmode="lin" valueType="num">
                                      <p:cBhvr>
                                        <p:cTn id="128" dur="1000" fill="hold"/>
                                        <p:tgtEl>
                                          <p:spTgt spid="23"/>
                                        </p:tgtEl>
                                        <p:attrNameLst>
                                          <p:attrName>ppt_h</p:attrName>
                                        </p:attrNameLst>
                                      </p:cBhvr>
                                      <p:tavLst>
                                        <p:tav tm="0">
                                          <p:val>
                                            <p:fltVal val="0"/>
                                          </p:val>
                                        </p:tav>
                                        <p:tav tm="100000">
                                          <p:val>
                                            <p:strVal val="#ppt_h"/>
                                          </p:val>
                                        </p:tav>
                                      </p:tavLst>
                                    </p:anim>
                                    <p:anim calcmode="lin" valueType="num">
                                      <p:cBhvr>
                                        <p:cTn id="129" dur="1000" fill="hold"/>
                                        <p:tgtEl>
                                          <p:spTgt spid="23"/>
                                        </p:tgtEl>
                                        <p:attrNameLst>
                                          <p:attrName>style.rotation</p:attrName>
                                        </p:attrNameLst>
                                      </p:cBhvr>
                                      <p:tavLst>
                                        <p:tav tm="0">
                                          <p:val>
                                            <p:fltVal val="90"/>
                                          </p:val>
                                        </p:tav>
                                        <p:tav tm="100000">
                                          <p:val>
                                            <p:fltVal val="0"/>
                                          </p:val>
                                        </p:tav>
                                      </p:tavLst>
                                    </p:anim>
                                    <p:animEffect transition="in" filter="fade">
                                      <p:cBhvr>
                                        <p:cTn id="130" dur="1000"/>
                                        <p:tgtEl>
                                          <p:spTgt spid="23"/>
                                        </p:tgtEl>
                                      </p:cBhvr>
                                    </p:animEffect>
                                  </p:childTnLst>
                                </p:cTn>
                              </p:par>
                              <p:par>
                                <p:cTn id="131" presetID="31" presetClass="entr" presetSubtype="0" fill="hold" nodeType="withEffect">
                                  <p:stCondLst>
                                    <p:cond delay="500"/>
                                  </p:stCondLst>
                                  <p:childTnLst>
                                    <p:set>
                                      <p:cBhvr>
                                        <p:cTn id="132" dur="1" fill="hold">
                                          <p:stCondLst>
                                            <p:cond delay="0"/>
                                          </p:stCondLst>
                                        </p:cTn>
                                        <p:tgtEl>
                                          <p:spTgt spid="41"/>
                                        </p:tgtEl>
                                        <p:attrNameLst>
                                          <p:attrName>style.visibility</p:attrName>
                                        </p:attrNameLst>
                                      </p:cBhvr>
                                      <p:to>
                                        <p:strVal val="visible"/>
                                      </p:to>
                                    </p:set>
                                    <p:anim calcmode="lin" valueType="num">
                                      <p:cBhvr>
                                        <p:cTn id="133" dur="1000" fill="hold"/>
                                        <p:tgtEl>
                                          <p:spTgt spid="41"/>
                                        </p:tgtEl>
                                        <p:attrNameLst>
                                          <p:attrName>ppt_w</p:attrName>
                                        </p:attrNameLst>
                                      </p:cBhvr>
                                      <p:tavLst>
                                        <p:tav tm="0">
                                          <p:val>
                                            <p:fltVal val="0"/>
                                          </p:val>
                                        </p:tav>
                                        <p:tav tm="100000">
                                          <p:val>
                                            <p:strVal val="#ppt_w"/>
                                          </p:val>
                                        </p:tav>
                                      </p:tavLst>
                                    </p:anim>
                                    <p:anim calcmode="lin" valueType="num">
                                      <p:cBhvr>
                                        <p:cTn id="134" dur="1000" fill="hold"/>
                                        <p:tgtEl>
                                          <p:spTgt spid="41"/>
                                        </p:tgtEl>
                                        <p:attrNameLst>
                                          <p:attrName>ppt_h</p:attrName>
                                        </p:attrNameLst>
                                      </p:cBhvr>
                                      <p:tavLst>
                                        <p:tav tm="0">
                                          <p:val>
                                            <p:fltVal val="0"/>
                                          </p:val>
                                        </p:tav>
                                        <p:tav tm="100000">
                                          <p:val>
                                            <p:strVal val="#ppt_h"/>
                                          </p:val>
                                        </p:tav>
                                      </p:tavLst>
                                    </p:anim>
                                    <p:anim calcmode="lin" valueType="num">
                                      <p:cBhvr>
                                        <p:cTn id="135" dur="1000" fill="hold"/>
                                        <p:tgtEl>
                                          <p:spTgt spid="41"/>
                                        </p:tgtEl>
                                        <p:attrNameLst>
                                          <p:attrName>style.rotation</p:attrName>
                                        </p:attrNameLst>
                                      </p:cBhvr>
                                      <p:tavLst>
                                        <p:tav tm="0">
                                          <p:val>
                                            <p:fltVal val="90"/>
                                          </p:val>
                                        </p:tav>
                                        <p:tav tm="100000">
                                          <p:val>
                                            <p:fltVal val="0"/>
                                          </p:val>
                                        </p:tav>
                                      </p:tavLst>
                                    </p:anim>
                                    <p:animEffect transition="in" filter="fade">
                                      <p:cBhvr>
                                        <p:cTn id="136" dur="1000"/>
                                        <p:tgtEl>
                                          <p:spTgt spid="41"/>
                                        </p:tgtEl>
                                      </p:cBhvr>
                                    </p:animEffect>
                                  </p:childTnLst>
                                </p:cTn>
                              </p:par>
                              <p:par>
                                <p:cTn id="137" presetID="31" presetClass="entr" presetSubtype="0" fill="hold" nodeType="withEffect">
                                  <p:stCondLst>
                                    <p:cond delay="500"/>
                                  </p:stCondLst>
                                  <p:childTnLst>
                                    <p:set>
                                      <p:cBhvr>
                                        <p:cTn id="138" dur="1" fill="hold">
                                          <p:stCondLst>
                                            <p:cond delay="0"/>
                                          </p:stCondLst>
                                        </p:cTn>
                                        <p:tgtEl>
                                          <p:spTgt spid="27"/>
                                        </p:tgtEl>
                                        <p:attrNameLst>
                                          <p:attrName>style.visibility</p:attrName>
                                        </p:attrNameLst>
                                      </p:cBhvr>
                                      <p:to>
                                        <p:strVal val="visible"/>
                                      </p:to>
                                    </p:set>
                                    <p:anim calcmode="lin" valueType="num">
                                      <p:cBhvr>
                                        <p:cTn id="139" dur="1000" fill="hold"/>
                                        <p:tgtEl>
                                          <p:spTgt spid="27"/>
                                        </p:tgtEl>
                                        <p:attrNameLst>
                                          <p:attrName>ppt_w</p:attrName>
                                        </p:attrNameLst>
                                      </p:cBhvr>
                                      <p:tavLst>
                                        <p:tav tm="0">
                                          <p:val>
                                            <p:fltVal val="0"/>
                                          </p:val>
                                        </p:tav>
                                        <p:tav tm="100000">
                                          <p:val>
                                            <p:strVal val="#ppt_w"/>
                                          </p:val>
                                        </p:tav>
                                      </p:tavLst>
                                    </p:anim>
                                    <p:anim calcmode="lin" valueType="num">
                                      <p:cBhvr>
                                        <p:cTn id="140" dur="1000" fill="hold"/>
                                        <p:tgtEl>
                                          <p:spTgt spid="27"/>
                                        </p:tgtEl>
                                        <p:attrNameLst>
                                          <p:attrName>ppt_h</p:attrName>
                                        </p:attrNameLst>
                                      </p:cBhvr>
                                      <p:tavLst>
                                        <p:tav tm="0">
                                          <p:val>
                                            <p:fltVal val="0"/>
                                          </p:val>
                                        </p:tav>
                                        <p:tav tm="100000">
                                          <p:val>
                                            <p:strVal val="#ppt_h"/>
                                          </p:val>
                                        </p:tav>
                                      </p:tavLst>
                                    </p:anim>
                                    <p:anim calcmode="lin" valueType="num">
                                      <p:cBhvr>
                                        <p:cTn id="141" dur="1000" fill="hold"/>
                                        <p:tgtEl>
                                          <p:spTgt spid="27"/>
                                        </p:tgtEl>
                                        <p:attrNameLst>
                                          <p:attrName>style.rotation</p:attrName>
                                        </p:attrNameLst>
                                      </p:cBhvr>
                                      <p:tavLst>
                                        <p:tav tm="0">
                                          <p:val>
                                            <p:fltVal val="90"/>
                                          </p:val>
                                        </p:tav>
                                        <p:tav tm="100000">
                                          <p:val>
                                            <p:fltVal val="0"/>
                                          </p:val>
                                        </p:tav>
                                      </p:tavLst>
                                    </p:anim>
                                    <p:animEffect transition="in" filter="fade">
                                      <p:cBhvr>
                                        <p:cTn id="142" dur="1000"/>
                                        <p:tgtEl>
                                          <p:spTgt spid="27"/>
                                        </p:tgtEl>
                                      </p:cBhvr>
                                    </p:animEffect>
                                  </p:childTnLst>
                                </p:cTn>
                              </p:par>
                              <p:par>
                                <p:cTn id="143" presetID="31" presetClass="entr" presetSubtype="0" fill="hold" nodeType="withEffect">
                                  <p:stCondLst>
                                    <p:cond delay="500"/>
                                  </p:stCondLst>
                                  <p:childTnLst>
                                    <p:set>
                                      <p:cBhvr>
                                        <p:cTn id="144" dur="1" fill="hold">
                                          <p:stCondLst>
                                            <p:cond delay="0"/>
                                          </p:stCondLst>
                                        </p:cTn>
                                        <p:tgtEl>
                                          <p:spTgt spid="29"/>
                                        </p:tgtEl>
                                        <p:attrNameLst>
                                          <p:attrName>style.visibility</p:attrName>
                                        </p:attrNameLst>
                                      </p:cBhvr>
                                      <p:to>
                                        <p:strVal val="visible"/>
                                      </p:to>
                                    </p:set>
                                    <p:anim calcmode="lin" valueType="num">
                                      <p:cBhvr>
                                        <p:cTn id="145" dur="1000" fill="hold"/>
                                        <p:tgtEl>
                                          <p:spTgt spid="29"/>
                                        </p:tgtEl>
                                        <p:attrNameLst>
                                          <p:attrName>ppt_w</p:attrName>
                                        </p:attrNameLst>
                                      </p:cBhvr>
                                      <p:tavLst>
                                        <p:tav tm="0">
                                          <p:val>
                                            <p:fltVal val="0"/>
                                          </p:val>
                                        </p:tav>
                                        <p:tav tm="100000">
                                          <p:val>
                                            <p:strVal val="#ppt_w"/>
                                          </p:val>
                                        </p:tav>
                                      </p:tavLst>
                                    </p:anim>
                                    <p:anim calcmode="lin" valueType="num">
                                      <p:cBhvr>
                                        <p:cTn id="146" dur="1000" fill="hold"/>
                                        <p:tgtEl>
                                          <p:spTgt spid="29"/>
                                        </p:tgtEl>
                                        <p:attrNameLst>
                                          <p:attrName>ppt_h</p:attrName>
                                        </p:attrNameLst>
                                      </p:cBhvr>
                                      <p:tavLst>
                                        <p:tav tm="0">
                                          <p:val>
                                            <p:fltVal val="0"/>
                                          </p:val>
                                        </p:tav>
                                        <p:tav tm="100000">
                                          <p:val>
                                            <p:strVal val="#ppt_h"/>
                                          </p:val>
                                        </p:tav>
                                      </p:tavLst>
                                    </p:anim>
                                    <p:anim calcmode="lin" valueType="num">
                                      <p:cBhvr>
                                        <p:cTn id="147" dur="1000" fill="hold"/>
                                        <p:tgtEl>
                                          <p:spTgt spid="29"/>
                                        </p:tgtEl>
                                        <p:attrNameLst>
                                          <p:attrName>style.rotation</p:attrName>
                                        </p:attrNameLst>
                                      </p:cBhvr>
                                      <p:tavLst>
                                        <p:tav tm="0">
                                          <p:val>
                                            <p:fltVal val="90"/>
                                          </p:val>
                                        </p:tav>
                                        <p:tav tm="100000">
                                          <p:val>
                                            <p:fltVal val="0"/>
                                          </p:val>
                                        </p:tav>
                                      </p:tavLst>
                                    </p:anim>
                                    <p:animEffect transition="in" filter="fade">
                                      <p:cBhvr>
                                        <p:cTn id="148" dur="1000"/>
                                        <p:tgtEl>
                                          <p:spTgt spid="29"/>
                                        </p:tgtEl>
                                      </p:cBhvr>
                                    </p:animEffect>
                                  </p:childTnLst>
                                </p:cTn>
                              </p:par>
                              <p:par>
                                <p:cTn id="149" presetID="53" presetClass="entr" presetSubtype="16" fill="hold" grpId="0" nodeType="withEffect">
                                  <p:stCondLst>
                                    <p:cond delay="1000"/>
                                  </p:stCondLst>
                                  <p:childTnLst>
                                    <p:set>
                                      <p:cBhvr>
                                        <p:cTn id="150" dur="1" fill="hold">
                                          <p:stCondLst>
                                            <p:cond delay="0"/>
                                          </p:stCondLst>
                                        </p:cTn>
                                        <p:tgtEl>
                                          <p:spTgt spid="57"/>
                                        </p:tgtEl>
                                        <p:attrNameLst>
                                          <p:attrName>style.visibility</p:attrName>
                                        </p:attrNameLst>
                                      </p:cBhvr>
                                      <p:to>
                                        <p:strVal val="visible"/>
                                      </p:to>
                                    </p:set>
                                    <p:anim calcmode="lin" valueType="num">
                                      <p:cBhvr>
                                        <p:cTn id="151" dur="500" fill="hold"/>
                                        <p:tgtEl>
                                          <p:spTgt spid="57"/>
                                        </p:tgtEl>
                                        <p:attrNameLst>
                                          <p:attrName>ppt_w</p:attrName>
                                        </p:attrNameLst>
                                      </p:cBhvr>
                                      <p:tavLst>
                                        <p:tav tm="0">
                                          <p:val>
                                            <p:fltVal val="0"/>
                                          </p:val>
                                        </p:tav>
                                        <p:tav tm="100000">
                                          <p:val>
                                            <p:strVal val="#ppt_w"/>
                                          </p:val>
                                        </p:tav>
                                      </p:tavLst>
                                    </p:anim>
                                    <p:anim calcmode="lin" valueType="num">
                                      <p:cBhvr>
                                        <p:cTn id="152" dur="500" fill="hold"/>
                                        <p:tgtEl>
                                          <p:spTgt spid="57"/>
                                        </p:tgtEl>
                                        <p:attrNameLst>
                                          <p:attrName>ppt_h</p:attrName>
                                        </p:attrNameLst>
                                      </p:cBhvr>
                                      <p:tavLst>
                                        <p:tav tm="0">
                                          <p:val>
                                            <p:fltVal val="0"/>
                                          </p:val>
                                        </p:tav>
                                        <p:tav tm="100000">
                                          <p:val>
                                            <p:strVal val="#ppt_h"/>
                                          </p:val>
                                        </p:tav>
                                      </p:tavLst>
                                    </p:anim>
                                    <p:animEffect transition="in" filter="fade">
                                      <p:cBhvr>
                                        <p:cTn id="153" dur="500"/>
                                        <p:tgtEl>
                                          <p:spTgt spid="57"/>
                                        </p:tgtEl>
                                      </p:cBhvr>
                                    </p:animEffect>
                                  </p:childTnLst>
                                </p:cTn>
                              </p:par>
                              <p:par>
                                <p:cTn id="154" presetID="53" presetClass="entr" presetSubtype="16" fill="hold" grpId="0" nodeType="withEffect">
                                  <p:stCondLst>
                                    <p:cond delay="1000"/>
                                  </p:stCondLst>
                                  <p:childTnLst>
                                    <p:set>
                                      <p:cBhvr>
                                        <p:cTn id="155" dur="1" fill="hold">
                                          <p:stCondLst>
                                            <p:cond delay="0"/>
                                          </p:stCondLst>
                                        </p:cTn>
                                        <p:tgtEl>
                                          <p:spTgt spid="59"/>
                                        </p:tgtEl>
                                        <p:attrNameLst>
                                          <p:attrName>style.visibility</p:attrName>
                                        </p:attrNameLst>
                                      </p:cBhvr>
                                      <p:to>
                                        <p:strVal val="visible"/>
                                      </p:to>
                                    </p:set>
                                    <p:anim calcmode="lin" valueType="num">
                                      <p:cBhvr>
                                        <p:cTn id="156" dur="500" fill="hold"/>
                                        <p:tgtEl>
                                          <p:spTgt spid="59"/>
                                        </p:tgtEl>
                                        <p:attrNameLst>
                                          <p:attrName>ppt_w</p:attrName>
                                        </p:attrNameLst>
                                      </p:cBhvr>
                                      <p:tavLst>
                                        <p:tav tm="0">
                                          <p:val>
                                            <p:fltVal val="0"/>
                                          </p:val>
                                        </p:tav>
                                        <p:tav tm="100000">
                                          <p:val>
                                            <p:strVal val="#ppt_w"/>
                                          </p:val>
                                        </p:tav>
                                      </p:tavLst>
                                    </p:anim>
                                    <p:anim calcmode="lin" valueType="num">
                                      <p:cBhvr>
                                        <p:cTn id="157" dur="500" fill="hold"/>
                                        <p:tgtEl>
                                          <p:spTgt spid="59"/>
                                        </p:tgtEl>
                                        <p:attrNameLst>
                                          <p:attrName>ppt_h</p:attrName>
                                        </p:attrNameLst>
                                      </p:cBhvr>
                                      <p:tavLst>
                                        <p:tav tm="0">
                                          <p:val>
                                            <p:fltVal val="0"/>
                                          </p:val>
                                        </p:tav>
                                        <p:tav tm="100000">
                                          <p:val>
                                            <p:strVal val="#ppt_h"/>
                                          </p:val>
                                        </p:tav>
                                      </p:tavLst>
                                    </p:anim>
                                    <p:animEffect transition="in" filter="fade">
                                      <p:cBhvr>
                                        <p:cTn id="158" dur="500"/>
                                        <p:tgtEl>
                                          <p:spTgt spid="59"/>
                                        </p:tgtEl>
                                      </p:cBhvr>
                                    </p:animEffect>
                                  </p:childTnLst>
                                </p:cTn>
                              </p:par>
                              <p:par>
                                <p:cTn id="159" presetID="53" presetClass="entr" presetSubtype="16" fill="hold" grpId="0" nodeType="withEffect">
                                  <p:stCondLst>
                                    <p:cond delay="1000"/>
                                  </p:stCondLst>
                                  <p:childTnLst>
                                    <p:set>
                                      <p:cBhvr>
                                        <p:cTn id="160" dur="1" fill="hold">
                                          <p:stCondLst>
                                            <p:cond delay="0"/>
                                          </p:stCondLst>
                                        </p:cTn>
                                        <p:tgtEl>
                                          <p:spTgt spid="50"/>
                                        </p:tgtEl>
                                        <p:attrNameLst>
                                          <p:attrName>style.visibility</p:attrName>
                                        </p:attrNameLst>
                                      </p:cBhvr>
                                      <p:to>
                                        <p:strVal val="visible"/>
                                      </p:to>
                                    </p:set>
                                    <p:anim calcmode="lin" valueType="num">
                                      <p:cBhvr>
                                        <p:cTn id="161" dur="500" fill="hold"/>
                                        <p:tgtEl>
                                          <p:spTgt spid="50"/>
                                        </p:tgtEl>
                                        <p:attrNameLst>
                                          <p:attrName>ppt_w</p:attrName>
                                        </p:attrNameLst>
                                      </p:cBhvr>
                                      <p:tavLst>
                                        <p:tav tm="0">
                                          <p:val>
                                            <p:fltVal val="0"/>
                                          </p:val>
                                        </p:tav>
                                        <p:tav tm="100000">
                                          <p:val>
                                            <p:strVal val="#ppt_w"/>
                                          </p:val>
                                        </p:tav>
                                      </p:tavLst>
                                    </p:anim>
                                    <p:anim calcmode="lin" valueType="num">
                                      <p:cBhvr>
                                        <p:cTn id="162" dur="500" fill="hold"/>
                                        <p:tgtEl>
                                          <p:spTgt spid="50"/>
                                        </p:tgtEl>
                                        <p:attrNameLst>
                                          <p:attrName>ppt_h</p:attrName>
                                        </p:attrNameLst>
                                      </p:cBhvr>
                                      <p:tavLst>
                                        <p:tav tm="0">
                                          <p:val>
                                            <p:fltVal val="0"/>
                                          </p:val>
                                        </p:tav>
                                        <p:tav tm="100000">
                                          <p:val>
                                            <p:strVal val="#ppt_h"/>
                                          </p:val>
                                        </p:tav>
                                      </p:tavLst>
                                    </p:anim>
                                    <p:animEffect transition="in" filter="fade">
                                      <p:cBhvr>
                                        <p:cTn id="163" dur="500"/>
                                        <p:tgtEl>
                                          <p:spTgt spid="50"/>
                                        </p:tgtEl>
                                      </p:cBhvr>
                                    </p:animEffect>
                                  </p:childTnLst>
                                </p:cTn>
                              </p:par>
                              <p:par>
                                <p:cTn id="164" presetID="53" presetClass="entr" presetSubtype="16" fill="hold" grpId="0" nodeType="withEffect">
                                  <p:stCondLst>
                                    <p:cond delay="1000"/>
                                  </p:stCondLst>
                                  <p:childTnLst>
                                    <p:set>
                                      <p:cBhvr>
                                        <p:cTn id="165" dur="1" fill="hold">
                                          <p:stCondLst>
                                            <p:cond delay="0"/>
                                          </p:stCondLst>
                                        </p:cTn>
                                        <p:tgtEl>
                                          <p:spTgt spid="51"/>
                                        </p:tgtEl>
                                        <p:attrNameLst>
                                          <p:attrName>style.visibility</p:attrName>
                                        </p:attrNameLst>
                                      </p:cBhvr>
                                      <p:to>
                                        <p:strVal val="visible"/>
                                      </p:to>
                                    </p:set>
                                    <p:anim calcmode="lin" valueType="num">
                                      <p:cBhvr>
                                        <p:cTn id="166" dur="500" fill="hold"/>
                                        <p:tgtEl>
                                          <p:spTgt spid="51"/>
                                        </p:tgtEl>
                                        <p:attrNameLst>
                                          <p:attrName>ppt_w</p:attrName>
                                        </p:attrNameLst>
                                      </p:cBhvr>
                                      <p:tavLst>
                                        <p:tav tm="0">
                                          <p:val>
                                            <p:fltVal val="0"/>
                                          </p:val>
                                        </p:tav>
                                        <p:tav tm="100000">
                                          <p:val>
                                            <p:strVal val="#ppt_w"/>
                                          </p:val>
                                        </p:tav>
                                      </p:tavLst>
                                    </p:anim>
                                    <p:anim calcmode="lin" valueType="num">
                                      <p:cBhvr>
                                        <p:cTn id="167" dur="500" fill="hold"/>
                                        <p:tgtEl>
                                          <p:spTgt spid="51"/>
                                        </p:tgtEl>
                                        <p:attrNameLst>
                                          <p:attrName>ppt_h</p:attrName>
                                        </p:attrNameLst>
                                      </p:cBhvr>
                                      <p:tavLst>
                                        <p:tav tm="0">
                                          <p:val>
                                            <p:fltVal val="0"/>
                                          </p:val>
                                        </p:tav>
                                        <p:tav tm="100000">
                                          <p:val>
                                            <p:strVal val="#ppt_h"/>
                                          </p:val>
                                        </p:tav>
                                      </p:tavLst>
                                    </p:anim>
                                    <p:animEffect transition="in" filter="fade">
                                      <p:cBhvr>
                                        <p:cTn id="168" dur="500"/>
                                        <p:tgtEl>
                                          <p:spTgt spid="51"/>
                                        </p:tgtEl>
                                      </p:cBhvr>
                                    </p:animEffect>
                                  </p:childTnLst>
                                </p:cTn>
                              </p:par>
                              <p:par>
                                <p:cTn id="169" presetID="53" presetClass="entr" presetSubtype="16" fill="hold" grpId="0" nodeType="withEffect">
                                  <p:stCondLst>
                                    <p:cond delay="1000"/>
                                  </p:stCondLst>
                                  <p:childTnLst>
                                    <p:set>
                                      <p:cBhvr>
                                        <p:cTn id="170" dur="1" fill="hold">
                                          <p:stCondLst>
                                            <p:cond delay="0"/>
                                          </p:stCondLst>
                                        </p:cTn>
                                        <p:tgtEl>
                                          <p:spTgt spid="44"/>
                                        </p:tgtEl>
                                        <p:attrNameLst>
                                          <p:attrName>style.visibility</p:attrName>
                                        </p:attrNameLst>
                                      </p:cBhvr>
                                      <p:to>
                                        <p:strVal val="visible"/>
                                      </p:to>
                                    </p:set>
                                    <p:anim calcmode="lin" valueType="num">
                                      <p:cBhvr>
                                        <p:cTn id="171" dur="500" fill="hold"/>
                                        <p:tgtEl>
                                          <p:spTgt spid="44"/>
                                        </p:tgtEl>
                                        <p:attrNameLst>
                                          <p:attrName>ppt_w</p:attrName>
                                        </p:attrNameLst>
                                      </p:cBhvr>
                                      <p:tavLst>
                                        <p:tav tm="0">
                                          <p:val>
                                            <p:fltVal val="0"/>
                                          </p:val>
                                        </p:tav>
                                        <p:tav tm="100000">
                                          <p:val>
                                            <p:strVal val="#ppt_w"/>
                                          </p:val>
                                        </p:tav>
                                      </p:tavLst>
                                    </p:anim>
                                    <p:anim calcmode="lin" valueType="num">
                                      <p:cBhvr>
                                        <p:cTn id="172" dur="500" fill="hold"/>
                                        <p:tgtEl>
                                          <p:spTgt spid="44"/>
                                        </p:tgtEl>
                                        <p:attrNameLst>
                                          <p:attrName>ppt_h</p:attrName>
                                        </p:attrNameLst>
                                      </p:cBhvr>
                                      <p:tavLst>
                                        <p:tav tm="0">
                                          <p:val>
                                            <p:fltVal val="0"/>
                                          </p:val>
                                        </p:tav>
                                        <p:tav tm="100000">
                                          <p:val>
                                            <p:strVal val="#ppt_h"/>
                                          </p:val>
                                        </p:tav>
                                      </p:tavLst>
                                    </p:anim>
                                    <p:animEffect transition="in" filter="fade">
                                      <p:cBhvr>
                                        <p:cTn id="173" dur="500"/>
                                        <p:tgtEl>
                                          <p:spTgt spid="44"/>
                                        </p:tgtEl>
                                      </p:cBhvr>
                                    </p:animEffect>
                                  </p:childTnLst>
                                </p:cTn>
                              </p:par>
                              <p:par>
                                <p:cTn id="174" presetID="53" presetClass="entr" presetSubtype="16" fill="hold" grpId="0" nodeType="withEffect">
                                  <p:stCondLst>
                                    <p:cond delay="1000"/>
                                  </p:stCondLst>
                                  <p:childTnLst>
                                    <p:set>
                                      <p:cBhvr>
                                        <p:cTn id="175" dur="1" fill="hold">
                                          <p:stCondLst>
                                            <p:cond delay="0"/>
                                          </p:stCondLst>
                                        </p:cTn>
                                        <p:tgtEl>
                                          <p:spTgt spid="45"/>
                                        </p:tgtEl>
                                        <p:attrNameLst>
                                          <p:attrName>style.visibility</p:attrName>
                                        </p:attrNameLst>
                                      </p:cBhvr>
                                      <p:to>
                                        <p:strVal val="visible"/>
                                      </p:to>
                                    </p:set>
                                    <p:anim calcmode="lin" valueType="num">
                                      <p:cBhvr>
                                        <p:cTn id="176" dur="500" fill="hold"/>
                                        <p:tgtEl>
                                          <p:spTgt spid="45"/>
                                        </p:tgtEl>
                                        <p:attrNameLst>
                                          <p:attrName>ppt_w</p:attrName>
                                        </p:attrNameLst>
                                      </p:cBhvr>
                                      <p:tavLst>
                                        <p:tav tm="0">
                                          <p:val>
                                            <p:fltVal val="0"/>
                                          </p:val>
                                        </p:tav>
                                        <p:tav tm="100000">
                                          <p:val>
                                            <p:strVal val="#ppt_w"/>
                                          </p:val>
                                        </p:tav>
                                      </p:tavLst>
                                    </p:anim>
                                    <p:anim calcmode="lin" valueType="num">
                                      <p:cBhvr>
                                        <p:cTn id="177" dur="500" fill="hold"/>
                                        <p:tgtEl>
                                          <p:spTgt spid="45"/>
                                        </p:tgtEl>
                                        <p:attrNameLst>
                                          <p:attrName>ppt_h</p:attrName>
                                        </p:attrNameLst>
                                      </p:cBhvr>
                                      <p:tavLst>
                                        <p:tav tm="0">
                                          <p:val>
                                            <p:fltVal val="0"/>
                                          </p:val>
                                        </p:tav>
                                        <p:tav tm="100000">
                                          <p:val>
                                            <p:strVal val="#ppt_h"/>
                                          </p:val>
                                        </p:tav>
                                      </p:tavLst>
                                    </p:anim>
                                    <p:animEffect transition="in" filter="fade">
                                      <p:cBhvr>
                                        <p:cTn id="178" dur="500"/>
                                        <p:tgtEl>
                                          <p:spTgt spid="45"/>
                                        </p:tgtEl>
                                      </p:cBhvr>
                                    </p:animEffect>
                                  </p:childTnLst>
                                </p:cTn>
                              </p:par>
                              <p:par>
                                <p:cTn id="179" presetID="53" presetClass="entr" presetSubtype="16" fill="hold" grpId="0" nodeType="withEffect">
                                  <p:stCondLst>
                                    <p:cond delay="1000"/>
                                  </p:stCondLst>
                                  <p:childTnLst>
                                    <p:set>
                                      <p:cBhvr>
                                        <p:cTn id="180" dur="1" fill="hold">
                                          <p:stCondLst>
                                            <p:cond delay="0"/>
                                          </p:stCondLst>
                                        </p:cTn>
                                        <p:tgtEl>
                                          <p:spTgt spid="52"/>
                                        </p:tgtEl>
                                        <p:attrNameLst>
                                          <p:attrName>style.visibility</p:attrName>
                                        </p:attrNameLst>
                                      </p:cBhvr>
                                      <p:to>
                                        <p:strVal val="visible"/>
                                      </p:to>
                                    </p:set>
                                    <p:anim calcmode="lin" valueType="num">
                                      <p:cBhvr>
                                        <p:cTn id="181" dur="500" fill="hold"/>
                                        <p:tgtEl>
                                          <p:spTgt spid="52"/>
                                        </p:tgtEl>
                                        <p:attrNameLst>
                                          <p:attrName>ppt_w</p:attrName>
                                        </p:attrNameLst>
                                      </p:cBhvr>
                                      <p:tavLst>
                                        <p:tav tm="0">
                                          <p:val>
                                            <p:fltVal val="0"/>
                                          </p:val>
                                        </p:tav>
                                        <p:tav tm="100000">
                                          <p:val>
                                            <p:strVal val="#ppt_w"/>
                                          </p:val>
                                        </p:tav>
                                      </p:tavLst>
                                    </p:anim>
                                    <p:anim calcmode="lin" valueType="num">
                                      <p:cBhvr>
                                        <p:cTn id="182" dur="500" fill="hold"/>
                                        <p:tgtEl>
                                          <p:spTgt spid="52"/>
                                        </p:tgtEl>
                                        <p:attrNameLst>
                                          <p:attrName>ppt_h</p:attrName>
                                        </p:attrNameLst>
                                      </p:cBhvr>
                                      <p:tavLst>
                                        <p:tav tm="0">
                                          <p:val>
                                            <p:fltVal val="0"/>
                                          </p:val>
                                        </p:tav>
                                        <p:tav tm="100000">
                                          <p:val>
                                            <p:strVal val="#ppt_h"/>
                                          </p:val>
                                        </p:tav>
                                      </p:tavLst>
                                    </p:anim>
                                    <p:animEffect transition="in" filter="fade">
                                      <p:cBhvr>
                                        <p:cTn id="183" dur="500"/>
                                        <p:tgtEl>
                                          <p:spTgt spid="52"/>
                                        </p:tgtEl>
                                      </p:cBhvr>
                                    </p:animEffect>
                                  </p:childTnLst>
                                </p:cTn>
                              </p:par>
                              <p:par>
                                <p:cTn id="184" presetID="53" presetClass="entr" presetSubtype="16" fill="hold" grpId="0" nodeType="withEffect">
                                  <p:stCondLst>
                                    <p:cond delay="1000"/>
                                  </p:stCondLst>
                                  <p:childTnLst>
                                    <p:set>
                                      <p:cBhvr>
                                        <p:cTn id="185" dur="1" fill="hold">
                                          <p:stCondLst>
                                            <p:cond delay="0"/>
                                          </p:stCondLst>
                                        </p:cTn>
                                        <p:tgtEl>
                                          <p:spTgt spid="46"/>
                                        </p:tgtEl>
                                        <p:attrNameLst>
                                          <p:attrName>style.visibility</p:attrName>
                                        </p:attrNameLst>
                                      </p:cBhvr>
                                      <p:to>
                                        <p:strVal val="visible"/>
                                      </p:to>
                                    </p:set>
                                    <p:anim calcmode="lin" valueType="num">
                                      <p:cBhvr>
                                        <p:cTn id="186" dur="500" fill="hold"/>
                                        <p:tgtEl>
                                          <p:spTgt spid="46"/>
                                        </p:tgtEl>
                                        <p:attrNameLst>
                                          <p:attrName>ppt_w</p:attrName>
                                        </p:attrNameLst>
                                      </p:cBhvr>
                                      <p:tavLst>
                                        <p:tav tm="0">
                                          <p:val>
                                            <p:fltVal val="0"/>
                                          </p:val>
                                        </p:tav>
                                        <p:tav tm="100000">
                                          <p:val>
                                            <p:strVal val="#ppt_w"/>
                                          </p:val>
                                        </p:tav>
                                      </p:tavLst>
                                    </p:anim>
                                    <p:anim calcmode="lin" valueType="num">
                                      <p:cBhvr>
                                        <p:cTn id="187" dur="500" fill="hold"/>
                                        <p:tgtEl>
                                          <p:spTgt spid="46"/>
                                        </p:tgtEl>
                                        <p:attrNameLst>
                                          <p:attrName>ppt_h</p:attrName>
                                        </p:attrNameLst>
                                      </p:cBhvr>
                                      <p:tavLst>
                                        <p:tav tm="0">
                                          <p:val>
                                            <p:fltVal val="0"/>
                                          </p:val>
                                        </p:tav>
                                        <p:tav tm="100000">
                                          <p:val>
                                            <p:strVal val="#ppt_h"/>
                                          </p:val>
                                        </p:tav>
                                      </p:tavLst>
                                    </p:anim>
                                    <p:animEffect transition="in" filter="fade">
                                      <p:cBhvr>
                                        <p:cTn id="188" dur="500"/>
                                        <p:tgtEl>
                                          <p:spTgt spid="46"/>
                                        </p:tgtEl>
                                      </p:cBhvr>
                                    </p:animEffect>
                                  </p:childTnLst>
                                </p:cTn>
                              </p:par>
                              <p:par>
                                <p:cTn id="189" presetID="53" presetClass="entr" presetSubtype="16" fill="hold" grpId="0" nodeType="withEffect">
                                  <p:stCondLst>
                                    <p:cond delay="1000"/>
                                  </p:stCondLst>
                                  <p:childTnLst>
                                    <p:set>
                                      <p:cBhvr>
                                        <p:cTn id="190" dur="1" fill="hold">
                                          <p:stCondLst>
                                            <p:cond delay="0"/>
                                          </p:stCondLst>
                                        </p:cTn>
                                        <p:tgtEl>
                                          <p:spTgt spid="53"/>
                                        </p:tgtEl>
                                        <p:attrNameLst>
                                          <p:attrName>style.visibility</p:attrName>
                                        </p:attrNameLst>
                                      </p:cBhvr>
                                      <p:to>
                                        <p:strVal val="visible"/>
                                      </p:to>
                                    </p:set>
                                    <p:anim calcmode="lin" valueType="num">
                                      <p:cBhvr>
                                        <p:cTn id="191" dur="500" fill="hold"/>
                                        <p:tgtEl>
                                          <p:spTgt spid="53"/>
                                        </p:tgtEl>
                                        <p:attrNameLst>
                                          <p:attrName>ppt_w</p:attrName>
                                        </p:attrNameLst>
                                      </p:cBhvr>
                                      <p:tavLst>
                                        <p:tav tm="0">
                                          <p:val>
                                            <p:fltVal val="0"/>
                                          </p:val>
                                        </p:tav>
                                        <p:tav tm="100000">
                                          <p:val>
                                            <p:strVal val="#ppt_w"/>
                                          </p:val>
                                        </p:tav>
                                      </p:tavLst>
                                    </p:anim>
                                    <p:anim calcmode="lin" valueType="num">
                                      <p:cBhvr>
                                        <p:cTn id="192" dur="500" fill="hold"/>
                                        <p:tgtEl>
                                          <p:spTgt spid="53"/>
                                        </p:tgtEl>
                                        <p:attrNameLst>
                                          <p:attrName>ppt_h</p:attrName>
                                        </p:attrNameLst>
                                      </p:cBhvr>
                                      <p:tavLst>
                                        <p:tav tm="0">
                                          <p:val>
                                            <p:fltVal val="0"/>
                                          </p:val>
                                        </p:tav>
                                        <p:tav tm="100000">
                                          <p:val>
                                            <p:strVal val="#ppt_h"/>
                                          </p:val>
                                        </p:tav>
                                      </p:tavLst>
                                    </p:anim>
                                    <p:animEffect transition="in" filter="fade">
                                      <p:cBhvr>
                                        <p:cTn id="193" dur="500"/>
                                        <p:tgtEl>
                                          <p:spTgt spid="53"/>
                                        </p:tgtEl>
                                      </p:cBhvr>
                                    </p:animEffect>
                                  </p:childTnLst>
                                </p:cTn>
                              </p:par>
                              <p:par>
                                <p:cTn id="194" presetID="53" presetClass="entr" presetSubtype="16" fill="hold" grpId="0" nodeType="withEffect">
                                  <p:stCondLst>
                                    <p:cond delay="1000"/>
                                  </p:stCondLst>
                                  <p:childTnLst>
                                    <p:set>
                                      <p:cBhvr>
                                        <p:cTn id="195" dur="1" fill="hold">
                                          <p:stCondLst>
                                            <p:cond delay="0"/>
                                          </p:stCondLst>
                                        </p:cTn>
                                        <p:tgtEl>
                                          <p:spTgt spid="49"/>
                                        </p:tgtEl>
                                        <p:attrNameLst>
                                          <p:attrName>style.visibility</p:attrName>
                                        </p:attrNameLst>
                                      </p:cBhvr>
                                      <p:to>
                                        <p:strVal val="visible"/>
                                      </p:to>
                                    </p:set>
                                    <p:anim calcmode="lin" valueType="num">
                                      <p:cBhvr>
                                        <p:cTn id="196" dur="500" fill="hold"/>
                                        <p:tgtEl>
                                          <p:spTgt spid="49"/>
                                        </p:tgtEl>
                                        <p:attrNameLst>
                                          <p:attrName>ppt_w</p:attrName>
                                        </p:attrNameLst>
                                      </p:cBhvr>
                                      <p:tavLst>
                                        <p:tav tm="0">
                                          <p:val>
                                            <p:fltVal val="0"/>
                                          </p:val>
                                        </p:tav>
                                        <p:tav tm="100000">
                                          <p:val>
                                            <p:strVal val="#ppt_w"/>
                                          </p:val>
                                        </p:tav>
                                      </p:tavLst>
                                    </p:anim>
                                    <p:anim calcmode="lin" valueType="num">
                                      <p:cBhvr>
                                        <p:cTn id="197" dur="500" fill="hold"/>
                                        <p:tgtEl>
                                          <p:spTgt spid="49"/>
                                        </p:tgtEl>
                                        <p:attrNameLst>
                                          <p:attrName>ppt_h</p:attrName>
                                        </p:attrNameLst>
                                      </p:cBhvr>
                                      <p:tavLst>
                                        <p:tav tm="0">
                                          <p:val>
                                            <p:fltVal val="0"/>
                                          </p:val>
                                        </p:tav>
                                        <p:tav tm="100000">
                                          <p:val>
                                            <p:strVal val="#ppt_h"/>
                                          </p:val>
                                        </p:tav>
                                      </p:tavLst>
                                    </p:anim>
                                    <p:animEffect transition="in" filter="fade">
                                      <p:cBhvr>
                                        <p:cTn id="198" dur="500"/>
                                        <p:tgtEl>
                                          <p:spTgt spid="49"/>
                                        </p:tgtEl>
                                      </p:cBhvr>
                                    </p:animEffect>
                                  </p:childTnLst>
                                </p:cTn>
                              </p:par>
                              <p:par>
                                <p:cTn id="199" presetID="53" presetClass="entr" presetSubtype="16" fill="hold" grpId="0" nodeType="withEffect">
                                  <p:stCondLst>
                                    <p:cond delay="1000"/>
                                  </p:stCondLst>
                                  <p:childTnLst>
                                    <p:set>
                                      <p:cBhvr>
                                        <p:cTn id="200" dur="1" fill="hold">
                                          <p:stCondLst>
                                            <p:cond delay="0"/>
                                          </p:stCondLst>
                                        </p:cTn>
                                        <p:tgtEl>
                                          <p:spTgt spid="48"/>
                                        </p:tgtEl>
                                        <p:attrNameLst>
                                          <p:attrName>style.visibility</p:attrName>
                                        </p:attrNameLst>
                                      </p:cBhvr>
                                      <p:to>
                                        <p:strVal val="visible"/>
                                      </p:to>
                                    </p:set>
                                    <p:anim calcmode="lin" valueType="num">
                                      <p:cBhvr>
                                        <p:cTn id="201" dur="500" fill="hold"/>
                                        <p:tgtEl>
                                          <p:spTgt spid="48"/>
                                        </p:tgtEl>
                                        <p:attrNameLst>
                                          <p:attrName>ppt_w</p:attrName>
                                        </p:attrNameLst>
                                      </p:cBhvr>
                                      <p:tavLst>
                                        <p:tav tm="0">
                                          <p:val>
                                            <p:fltVal val="0"/>
                                          </p:val>
                                        </p:tav>
                                        <p:tav tm="100000">
                                          <p:val>
                                            <p:strVal val="#ppt_w"/>
                                          </p:val>
                                        </p:tav>
                                      </p:tavLst>
                                    </p:anim>
                                    <p:anim calcmode="lin" valueType="num">
                                      <p:cBhvr>
                                        <p:cTn id="202" dur="500" fill="hold"/>
                                        <p:tgtEl>
                                          <p:spTgt spid="48"/>
                                        </p:tgtEl>
                                        <p:attrNameLst>
                                          <p:attrName>ppt_h</p:attrName>
                                        </p:attrNameLst>
                                      </p:cBhvr>
                                      <p:tavLst>
                                        <p:tav tm="0">
                                          <p:val>
                                            <p:fltVal val="0"/>
                                          </p:val>
                                        </p:tav>
                                        <p:tav tm="100000">
                                          <p:val>
                                            <p:strVal val="#ppt_h"/>
                                          </p:val>
                                        </p:tav>
                                      </p:tavLst>
                                    </p:anim>
                                    <p:animEffect transition="in" filter="fade">
                                      <p:cBhvr>
                                        <p:cTn id="203" dur="500"/>
                                        <p:tgtEl>
                                          <p:spTgt spid="48"/>
                                        </p:tgtEl>
                                      </p:cBhvr>
                                    </p:animEffect>
                                  </p:childTnLst>
                                </p:cTn>
                              </p:par>
                              <p:par>
                                <p:cTn id="204" presetID="53" presetClass="entr" presetSubtype="16" fill="hold" grpId="0" nodeType="withEffect">
                                  <p:stCondLst>
                                    <p:cond delay="1000"/>
                                  </p:stCondLst>
                                  <p:childTnLst>
                                    <p:set>
                                      <p:cBhvr>
                                        <p:cTn id="205" dur="1" fill="hold">
                                          <p:stCondLst>
                                            <p:cond delay="0"/>
                                          </p:stCondLst>
                                        </p:cTn>
                                        <p:tgtEl>
                                          <p:spTgt spid="54"/>
                                        </p:tgtEl>
                                        <p:attrNameLst>
                                          <p:attrName>style.visibility</p:attrName>
                                        </p:attrNameLst>
                                      </p:cBhvr>
                                      <p:to>
                                        <p:strVal val="visible"/>
                                      </p:to>
                                    </p:set>
                                    <p:anim calcmode="lin" valueType="num">
                                      <p:cBhvr>
                                        <p:cTn id="206" dur="500" fill="hold"/>
                                        <p:tgtEl>
                                          <p:spTgt spid="54"/>
                                        </p:tgtEl>
                                        <p:attrNameLst>
                                          <p:attrName>ppt_w</p:attrName>
                                        </p:attrNameLst>
                                      </p:cBhvr>
                                      <p:tavLst>
                                        <p:tav tm="0">
                                          <p:val>
                                            <p:fltVal val="0"/>
                                          </p:val>
                                        </p:tav>
                                        <p:tav tm="100000">
                                          <p:val>
                                            <p:strVal val="#ppt_w"/>
                                          </p:val>
                                        </p:tav>
                                      </p:tavLst>
                                    </p:anim>
                                    <p:anim calcmode="lin" valueType="num">
                                      <p:cBhvr>
                                        <p:cTn id="207" dur="500" fill="hold"/>
                                        <p:tgtEl>
                                          <p:spTgt spid="54"/>
                                        </p:tgtEl>
                                        <p:attrNameLst>
                                          <p:attrName>ppt_h</p:attrName>
                                        </p:attrNameLst>
                                      </p:cBhvr>
                                      <p:tavLst>
                                        <p:tav tm="0">
                                          <p:val>
                                            <p:fltVal val="0"/>
                                          </p:val>
                                        </p:tav>
                                        <p:tav tm="100000">
                                          <p:val>
                                            <p:strVal val="#ppt_h"/>
                                          </p:val>
                                        </p:tav>
                                      </p:tavLst>
                                    </p:anim>
                                    <p:animEffect transition="in" filter="fade">
                                      <p:cBhvr>
                                        <p:cTn id="208" dur="500"/>
                                        <p:tgtEl>
                                          <p:spTgt spid="54"/>
                                        </p:tgtEl>
                                      </p:cBhvr>
                                    </p:animEffect>
                                  </p:childTnLst>
                                </p:cTn>
                              </p:par>
                              <p:par>
                                <p:cTn id="209" presetID="53" presetClass="entr" presetSubtype="16" fill="hold" grpId="0" nodeType="withEffect">
                                  <p:stCondLst>
                                    <p:cond delay="1000"/>
                                  </p:stCondLst>
                                  <p:childTnLst>
                                    <p:set>
                                      <p:cBhvr>
                                        <p:cTn id="210" dur="1" fill="hold">
                                          <p:stCondLst>
                                            <p:cond delay="0"/>
                                          </p:stCondLst>
                                        </p:cTn>
                                        <p:tgtEl>
                                          <p:spTgt spid="47"/>
                                        </p:tgtEl>
                                        <p:attrNameLst>
                                          <p:attrName>style.visibility</p:attrName>
                                        </p:attrNameLst>
                                      </p:cBhvr>
                                      <p:to>
                                        <p:strVal val="visible"/>
                                      </p:to>
                                    </p:set>
                                    <p:anim calcmode="lin" valueType="num">
                                      <p:cBhvr>
                                        <p:cTn id="211" dur="500" fill="hold"/>
                                        <p:tgtEl>
                                          <p:spTgt spid="47"/>
                                        </p:tgtEl>
                                        <p:attrNameLst>
                                          <p:attrName>ppt_w</p:attrName>
                                        </p:attrNameLst>
                                      </p:cBhvr>
                                      <p:tavLst>
                                        <p:tav tm="0">
                                          <p:val>
                                            <p:fltVal val="0"/>
                                          </p:val>
                                        </p:tav>
                                        <p:tav tm="100000">
                                          <p:val>
                                            <p:strVal val="#ppt_w"/>
                                          </p:val>
                                        </p:tav>
                                      </p:tavLst>
                                    </p:anim>
                                    <p:anim calcmode="lin" valueType="num">
                                      <p:cBhvr>
                                        <p:cTn id="212" dur="500" fill="hold"/>
                                        <p:tgtEl>
                                          <p:spTgt spid="47"/>
                                        </p:tgtEl>
                                        <p:attrNameLst>
                                          <p:attrName>ppt_h</p:attrName>
                                        </p:attrNameLst>
                                      </p:cBhvr>
                                      <p:tavLst>
                                        <p:tav tm="0">
                                          <p:val>
                                            <p:fltVal val="0"/>
                                          </p:val>
                                        </p:tav>
                                        <p:tav tm="100000">
                                          <p:val>
                                            <p:strVal val="#ppt_h"/>
                                          </p:val>
                                        </p:tav>
                                      </p:tavLst>
                                    </p:anim>
                                    <p:animEffect transition="in" filter="fade">
                                      <p:cBhvr>
                                        <p:cTn id="213" dur="500"/>
                                        <p:tgtEl>
                                          <p:spTgt spid="47"/>
                                        </p:tgtEl>
                                      </p:cBhvr>
                                    </p:animEffect>
                                  </p:childTnLst>
                                </p:cTn>
                              </p:par>
                              <p:par>
                                <p:cTn id="214" presetID="53" presetClass="entr" presetSubtype="16" fill="hold" grpId="0" nodeType="withEffect">
                                  <p:stCondLst>
                                    <p:cond delay="1000"/>
                                  </p:stCondLst>
                                  <p:childTnLst>
                                    <p:set>
                                      <p:cBhvr>
                                        <p:cTn id="215" dur="1" fill="hold">
                                          <p:stCondLst>
                                            <p:cond delay="0"/>
                                          </p:stCondLst>
                                        </p:cTn>
                                        <p:tgtEl>
                                          <p:spTgt spid="43"/>
                                        </p:tgtEl>
                                        <p:attrNameLst>
                                          <p:attrName>style.visibility</p:attrName>
                                        </p:attrNameLst>
                                      </p:cBhvr>
                                      <p:to>
                                        <p:strVal val="visible"/>
                                      </p:to>
                                    </p:set>
                                    <p:anim calcmode="lin" valueType="num">
                                      <p:cBhvr>
                                        <p:cTn id="216" dur="500" fill="hold"/>
                                        <p:tgtEl>
                                          <p:spTgt spid="43"/>
                                        </p:tgtEl>
                                        <p:attrNameLst>
                                          <p:attrName>ppt_w</p:attrName>
                                        </p:attrNameLst>
                                      </p:cBhvr>
                                      <p:tavLst>
                                        <p:tav tm="0">
                                          <p:val>
                                            <p:fltVal val="0"/>
                                          </p:val>
                                        </p:tav>
                                        <p:tav tm="100000">
                                          <p:val>
                                            <p:strVal val="#ppt_w"/>
                                          </p:val>
                                        </p:tav>
                                      </p:tavLst>
                                    </p:anim>
                                    <p:anim calcmode="lin" valueType="num">
                                      <p:cBhvr>
                                        <p:cTn id="217" dur="500" fill="hold"/>
                                        <p:tgtEl>
                                          <p:spTgt spid="43"/>
                                        </p:tgtEl>
                                        <p:attrNameLst>
                                          <p:attrName>ppt_h</p:attrName>
                                        </p:attrNameLst>
                                      </p:cBhvr>
                                      <p:tavLst>
                                        <p:tav tm="0">
                                          <p:val>
                                            <p:fltVal val="0"/>
                                          </p:val>
                                        </p:tav>
                                        <p:tav tm="100000">
                                          <p:val>
                                            <p:strVal val="#ppt_h"/>
                                          </p:val>
                                        </p:tav>
                                      </p:tavLst>
                                    </p:anim>
                                    <p:animEffect transition="in" filter="fade">
                                      <p:cBhvr>
                                        <p:cTn id="218" dur="500"/>
                                        <p:tgtEl>
                                          <p:spTgt spid="43"/>
                                        </p:tgtEl>
                                      </p:cBhvr>
                                    </p:animEffect>
                                  </p:childTnLst>
                                </p:cTn>
                              </p:par>
                              <p:par>
                                <p:cTn id="219" presetID="53" presetClass="entr" presetSubtype="16" fill="hold" grpId="0" nodeType="withEffect">
                                  <p:stCondLst>
                                    <p:cond delay="1000"/>
                                  </p:stCondLst>
                                  <p:childTnLst>
                                    <p:set>
                                      <p:cBhvr>
                                        <p:cTn id="220" dur="1" fill="hold">
                                          <p:stCondLst>
                                            <p:cond delay="0"/>
                                          </p:stCondLst>
                                        </p:cTn>
                                        <p:tgtEl>
                                          <p:spTgt spid="63"/>
                                        </p:tgtEl>
                                        <p:attrNameLst>
                                          <p:attrName>style.visibility</p:attrName>
                                        </p:attrNameLst>
                                      </p:cBhvr>
                                      <p:to>
                                        <p:strVal val="visible"/>
                                      </p:to>
                                    </p:set>
                                    <p:anim calcmode="lin" valueType="num">
                                      <p:cBhvr>
                                        <p:cTn id="221" dur="500" fill="hold"/>
                                        <p:tgtEl>
                                          <p:spTgt spid="63"/>
                                        </p:tgtEl>
                                        <p:attrNameLst>
                                          <p:attrName>ppt_w</p:attrName>
                                        </p:attrNameLst>
                                      </p:cBhvr>
                                      <p:tavLst>
                                        <p:tav tm="0">
                                          <p:val>
                                            <p:fltVal val="0"/>
                                          </p:val>
                                        </p:tav>
                                        <p:tav tm="100000">
                                          <p:val>
                                            <p:strVal val="#ppt_w"/>
                                          </p:val>
                                        </p:tav>
                                      </p:tavLst>
                                    </p:anim>
                                    <p:anim calcmode="lin" valueType="num">
                                      <p:cBhvr>
                                        <p:cTn id="222" dur="500" fill="hold"/>
                                        <p:tgtEl>
                                          <p:spTgt spid="63"/>
                                        </p:tgtEl>
                                        <p:attrNameLst>
                                          <p:attrName>ppt_h</p:attrName>
                                        </p:attrNameLst>
                                      </p:cBhvr>
                                      <p:tavLst>
                                        <p:tav tm="0">
                                          <p:val>
                                            <p:fltVal val="0"/>
                                          </p:val>
                                        </p:tav>
                                        <p:tav tm="100000">
                                          <p:val>
                                            <p:strVal val="#ppt_h"/>
                                          </p:val>
                                        </p:tav>
                                      </p:tavLst>
                                    </p:anim>
                                    <p:animEffect transition="in" filter="fade">
                                      <p:cBhvr>
                                        <p:cTn id="223" dur="500"/>
                                        <p:tgtEl>
                                          <p:spTgt spid="63"/>
                                        </p:tgtEl>
                                      </p:cBhvr>
                                    </p:animEffect>
                                  </p:childTnLst>
                                </p:cTn>
                              </p:par>
                              <p:par>
                                <p:cTn id="224" presetID="53" presetClass="entr" presetSubtype="16" fill="hold" grpId="0" nodeType="withEffect">
                                  <p:stCondLst>
                                    <p:cond delay="1000"/>
                                  </p:stCondLst>
                                  <p:childTnLst>
                                    <p:set>
                                      <p:cBhvr>
                                        <p:cTn id="225" dur="1" fill="hold">
                                          <p:stCondLst>
                                            <p:cond delay="0"/>
                                          </p:stCondLst>
                                        </p:cTn>
                                        <p:tgtEl>
                                          <p:spTgt spid="58"/>
                                        </p:tgtEl>
                                        <p:attrNameLst>
                                          <p:attrName>style.visibility</p:attrName>
                                        </p:attrNameLst>
                                      </p:cBhvr>
                                      <p:to>
                                        <p:strVal val="visible"/>
                                      </p:to>
                                    </p:set>
                                    <p:anim calcmode="lin" valueType="num">
                                      <p:cBhvr>
                                        <p:cTn id="226" dur="500" fill="hold"/>
                                        <p:tgtEl>
                                          <p:spTgt spid="58"/>
                                        </p:tgtEl>
                                        <p:attrNameLst>
                                          <p:attrName>ppt_w</p:attrName>
                                        </p:attrNameLst>
                                      </p:cBhvr>
                                      <p:tavLst>
                                        <p:tav tm="0">
                                          <p:val>
                                            <p:fltVal val="0"/>
                                          </p:val>
                                        </p:tav>
                                        <p:tav tm="100000">
                                          <p:val>
                                            <p:strVal val="#ppt_w"/>
                                          </p:val>
                                        </p:tav>
                                      </p:tavLst>
                                    </p:anim>
                                    <p:anim calcmode="lin" valueType="num">
                                      <p:cBhvr>
                                        <p:cTn id="227" dur="500" fill="hold"/>
                                        <p:tgtEl>
                                          <p:spTgt spid="58"/>
                                        </p:tgtEl>
                                        <p:attrNameLst>
                                          <p:attrName>ppt_h</p:attrName>
                                        </p:attrNameLst>
                                      </p:cBhvr>
                                      <p:tavLst>
                                        <p:tav tm="0">
                                          <p:val>
                                            <p:fltVal val="0"/>
                                          </p:val>
                                        </p:tav>
                                        <p:tav tm="100000">
                                          <p:val>
                                            <p:strVal val="#ppt_h"/>
                                          </p:val>
                                        </p:tav>
                                      </p:tavLst>
                                    </p:anim>
                                    <p:animEffect transition="in" filter="fade">
                                      <p:cBhvr>
                                        <p:cTn id="228" dur="500"/>
                                        <p:tgtEl>
                                          <p:spTgt spid="58"/>
                                        </p:tgtEl>
                                      </p:cBhvr>
                                    </p:animEffect>
                                  </p:childTnLst>
                                </p:cTn>
                              </p:par>
                              <p:par>
                                <p:cTn id="229" presetID="53" presetClass="entr" presetSubtype="16" fill="hold" grpId="0" nodeType="withEffect">
                                  <p:stCondLst>
                                    <p:cond delay="1000"/>
                                  </p:stCondLst>
                                  <p:childTnLst>
                                    <p:set>
                                      <p:cBhvr>
                                        <p:cTn id="230" dur="1" fill="hold">
                                          <p:stCondLst>
                                            <p:cond delay="0"/>
                                          </p:stCondLst>
                                        </p:cTn>
                                        <p:tgtEl>
                                          <p:spTgt spid="56"/>
                                        </p:tgtEl>
                                        <p:attrNameLst>
                                          <p:attrName>style.visibility</p:attrName>
                                        </p:attrNameLst>
                                      </p:cBhvr>
                                      <p:to>
                                        <p:strVal val="visible"/>
                                      </p:to>
                                    </p:set>
                                    <p:anim calcmode="lin" valueType="num">
                                      <p:cBhvr>
                                        <p:cTn id="231" dur="500" fill="hold"/>
                                        <p:tgtEl>
                                          <p:spTgt spid="56"/>
                                        </p:tgtEl>
                                        <p:attrNameLst>
                                          <p:attrName>ppt_w</p:attrName>
                                        </p:attrNameLst>
                                      </p:cBhvr>
                                      <p:tavLst>
                                        <p:tav tm="0">
                                          <p:val>
                                            <p:fltVal val="0"/>
                                          </p:val>
                                        </p:tav>
                                        <p:tav tm="100000">
                                          <p:val>
                                            <p:strVal val="#ppt_w"/>
                                          </p:val>
                                        </p:tav>
                                      </p:tavLst>
                                    </p:anim>
                                    <p:anim calcmode="lin" valueType="num">
                                      <p:cBhvr>
                                        <p:cTn id="232" dur="500" fill="hold"/>
                                        <p:tgtEl>
                                          <p:spTgt spid="56"/>
                                        </p:tgtEl>
                                        <p:attrNameLst>
                                          <p:attrName>ppt_h</p:attrName>
                                        </p:attrNameLst>
                                      </p:cBhvr>
                                      <p:tavLst>
                                        <p:tav tm="0">
                                          <p:val>
                                            <p:fltVal val="0"/>
                                          </p:val>
                                        </p:tav>
                                        <p:tav tm="100000">
                                          <p:val>
                                            <p:strVal val="#ppt_h"/>
                                          </p:val>
                                        </p:tav>
                                      </p:tavLst>
                                    </p:anim>
                                    <p:animEffect transition="in" filter="fade">
                                      <p:cBhvr>
                                        <p:cTn id="233" dur="500"/>
                                        <p:tgtEl>
                                          <p:spTgt spid="56"/>
                                        </p:tgtEl>
                                      </p:cBhvr>
                                    </p:animEffect>
                                  </p:childTnLst>
                                </p:cTn>
                              </p:par>
                              <p:par>
                                <p:cTn id="234" presetID="53" presetClass="entr" presetSubtype="16" fill="hold" grpId="0" nodeType="withEffect">
                                  <p:stCondLst>
                                    <p:cond delay="1000"/>
                                  </p:stCondLst>
                                  <p:childTnLst>
                                    <p:set>
                                      <p:cBhvr>
                                        <p:cTn id="235" dur="1" fill="hold">
                                          <p:stCondLst>
                                            <p:cond delay="0"/>
                                          </p:stCondLst>
                                        </p:cTn>
                                        <p:tgtEl>
                                          <p:spTgt spid="55"/>
                                        </p:tgtEl>
                                        <p:attrNameLst>
                                          <p:attrName>style.visibility</p:attrName>
                                        </p:attrNameLst>
                                      </p:cBhvr>
                                      <p:to>
                                        <p:strVal val="visible"/>
                                      </p:to>
                                    </p:set>
                                    <p:anim calcmode="lin" valueType="num">
                                      <p:cBhvr>
                                        <p:cTn id="236" dur="500" fill="hold"/>
                                        <p:tgtEl>
                                          <p:spTgt spid="55"/>
                                        </p:tgtEl>
                                        <p:attrNameLst>
                                          <p:attrName>ppt_w</p:attrName>
                                        </p:attrNameLst>
                                      </p:cBhvr>
                                      <p:tavLst>
                                        <p:tav tm="0">
                                          <p:val>
                                            <p:fltVal val="0"/>
                                          </p:val>
                                        </p:tav>
                                        <p:tav tm="100000">
                                          <p:val>
                                            <p:strVal val="#ppt_w"/>
                                          </p:val>
                                        </p:tav>
                                      </p:tavLst>
                                    </p:anim>
                                    <p:anim calcmode="lin" valueType="num">
                                      <p:cBhvr>
                                        <p:cTn id="237" dur="500" fill="hold"/>
                                        <p:tgtEl>
                                          <p:spTgt spid="55"/>
                                        </p:tgtEl>
                                        <p:attrNameLst>
                                          <p:attrName>ppt_h</p:attrName>
                                        </p:attrNameLst>
                                      </p:cBhvr>
                                      <p:tavLst>
                                        <p:tav tm="0">
                                          <p:val>
                                            <p:fltVal val="0"/>
                                          </p:val>
                                        </p:tav>
                                        <p:tav tm="100000">
                                          <p:val>
                                            <p:strVal val="#ppt_h"/>
                                          </p:val>
                                        </p:tav>
                                      </p:tavLst>
                                    </p:anim>
                                    <p:animEffect transition="in" filter="fade">
                                      <p:cBhvr>
                                        <p:cTn id="23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3" grpId="1" animBg="1"/>
      <p:bldP spid="73" grpId="2"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3" grpId="0" animBg="1"/>
      <p:bldP spid="65" grpId="0"/>
      <p:bldP spid="65"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Freeform 189"/>
          <p:cNvSpPr>
            <a:spLocks noEditPoints="1"/>
          </p:cNvSpPr>
          <p:nvPr/>
        </p:nvSpPr>
        <p:spPr bwMode="auto">
          <a:xfrm rot="6911559">
            <a:off x="7165909" y="241022"/>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p>
        </p:txBody>
      </p:sp>
      <p:cxnSp>
        <p:nvCxnSpPr>
          <p:cNvPr id="22" name="直接连接符 21"/>
          <p:cNvCxnSpPr>
            <a:stCxn id="52" idx="2"/>
            <a:endCxn id="51" idx="5"/>
          </p:cNvCxnSpPr>
          <p:nvPr/>
        </p:nvCxnSpPr>
        <p:spPr>
          <a:xfrm rot="20700000" flipH="1">
            <a:off x="10864487" y="2330829"/>
            <a:ext cx="704693" cy="68266"/>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45" idx="1"/>
            <a:endCxn id="44" idx="5"/>
          </p:cNvCxnSpPr>
          <p:nvPr/>
        </p:nvCxnSpPr>
        <p:spPr>
          <a:xfrm flipH="1">
            <a:off x="11207500" y="1462925"/>
            <a:ext cx="583482" cy="234361"/>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44" idx="1"/>
            <a:endCxn id="52" idx="5"/>
          </p:cNvCxnSpPr>
          <p:nvPr/>
        </p:nvCxnSpPr>
        <p:spPr>
          <a:xfrm rot="20700000">
            <a:off x="11252490" y="1705194"/>
            <a:ext cx="255332" cy="552563"/>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52" idx="7"/>
            <a:endCxn id="46" idx="4"/>
          </p:cNvCxnSpPr>
          <p:nvPr/>
        </p:nvCxnSpPr>
        <p:spPr>
          <a:xfrm>
            <a:off x="11585205" y="2241612"/>
            <a:ext cx="306914" cy="47580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6" idx="2"/>
          </p:cNvCxnSpPr>
          <p:nvPr/>
        </p:nvCxnSpPr>
        <p:spPr>
          <a:xfrm rot="20700000" flipH="1" flipV="1">
            <a:off x="11310404" y="2790076"/>
            <a:ext cx="562648" cy="51103"/>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48" idx="4"/>
          </p:cNvCxnSpPr>
          <p:nvPr/>
        </p:nvCxnSpPr>
        <p:spPr>
          <a:xfrm rot="20700000" flipH="1" flipV="1">
            <a:off x="11345746" y="2861451"/>
            <a:ext cx="315982" cy="52044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46" idx="0"/>
            <a:endCxn id="54" idx="4"/>
          </p:cNvCxnSpPr>
          <p:nvPr/>
        </p:nvCxnSpPr>
        <p:spPr>
          <a:xfrm>
            <a:off x="11920149" y="2789546"/>
            <a:ext cx="210652" cy="93877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48" idx="7"/>
          </p:cNvCxnSpPr>
          <p:nvPr/>
        </p:nvCxnSpPr>
        <p:spPr>
          <a:xfrm rot="20700000">
            <a:off x="11828486" y="3338859"/>
            <a:ext cx="282094" cy="468365"/>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48" idx="1"/>
            <a:endCxn id="47" idx="5"/>
          </p:cNvCxnSpPr>
          <p:nvPr/>
        </p:nvCxnSpPr>
        <p:spPr>
          <a:xfrm rot="20700000" flipH="1">
            <a:off x="11682844" y="3408162"/>
            <a:ext cx="175721" cy="1031089"/>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49" idx="4"/>
          </p:cNvCxnSpPr>
          <p:nvPr/>
        </p:nvCxnSpPr>
        <p:spPr>
          <a:xfrm rot="20700000" flipV="1">
            <a:off x="10862314" y="2955688"/>
            <a:ext cx="512256" cy="79298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47" idx="7"/>
            <a:endCxn id="54" idx="1"/>
          </p:cNvCxnSpPr>
          <p:nvPr/>
        </p:nvCxnSpPr>
        <p:spPr>
          <a:xfrm rot="20700000" flipV="1">
            <a:off x="11747328" y="3827170"/>
            <a:ext cx="468446" cy="60318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43" idx="3"/>
            <a:endCxn id="47" idx="0"/>
          </p:cNvCxnSpPr>
          <p:nvPr/>
        </p:nvCxnSpPr>
        <p:spPr>
          <a:xfrm rot="20700000" flipH="1" flipV="1">
            <a:off x="11902864" y="4452676"/>
            <a:ext cx="238713" cy="686005"/>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48" idx="2"/>
            <a:endCxn id="49" idx="6"/>
          </p:cNvCxnSpPr>
          <p:nvPr/>
        </p:nvCxnSpPr>
        <p:spPr>
          <a:xfrm rot="20700000" flipH="1">
            <a:off x="10978121" y="3477060"/>
            <a:ext cx="769336" cy="25115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53" idx="3"/>
            <a:endCxn id="51" idx="0"/>
          </p:cNvCxnSpPr>
          <p:nvPr/>
        </p:nvCxnSpPr>
        <p:spPr>
          <a:xfrm rot="20700000" flipH="1" flipV="1">
            <a:off x="10928727" y="2516479"/>
            <a:ext cx="290140" cy="38569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49" idx="0"/>
            <a:endCxn id="47" idx="2"/>
          </p:cNvCxnSpPr>
          <p:nvPr/>
        </p:nvCxnSpPr>
        <p:spPr>
          <a:xfrm rot="20700000">
            <a:off x="11093417" y="3782850"/>
            <a:ext cx="597404" cy="78745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47" idx="2"/>
            <a:endCxn id="55" idx="6"/>
          </p:cNvCxnSpPr>
          <p:nvPr/>
        </p:nvCxnSpPr>
        <p:spPr>
          <a:xfrm rot="20700000" flipH="1">
            <a:off x="11099693" y="4569473"/>
            <a:ext cx="700494" cy="44108"/>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5" idx="1"/>
            <a:endCxn id="56" idx="4"/>
          </p:cNvCxnSpPr>
          <p:nvPr/>
        </p:nvCxnSpPr>
        <p:spPr>
          <a:xfrm rot="20700000" flipH="1">
            <a:off x="10538320" y="4811065"/>
            <a:ext cx="608415" cy="44060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55" idx="0"/>
            <a:endCxn id="43" idx="2"/>
          </p:cNvCxnSpPr>
          <p:nvPr/>
        </p:nvCxnSpPr>
        <p:spPr>
          <a:xfrm rot="20700000">
            <a:off x="11171375" y="4601549"/>
            <a:ext cx="983802" cy="67238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rot="9525715" flipH="1">
            <a:off x="12221961" y="5065627"/>
            <a:ext cx="102071" cy="10209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9525715" flipH="1">
            <a:off x="11168905" y="169495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rot="9525715" flipH="1">
            <a:off x="11768085" y="1389474"/>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rot="9525715" flipH="1">
            <a:off x="11867452" y="2714792"/>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rot="9525715" flipH="1">
            <a:off x="11780676" y="444209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9525715" flipH="1">
            <a:off x="11699242" y="3329537"/>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9525715" flipH="1">
            <a:off x="10948993" y="3798822"/>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9525715" flipH="1">
            <a:off x="10297353" y="330916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9525715" flipH="1">
            <a:off x="10831060" y="2485844"/>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9525715" flipH="1">
            <a:off x="11546984" y="2213609"/>
            <a:ext cx="39911" cy="399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9525715" flipH="1">
            <a:off x="11262354" y="2847607"/>
            <a:ext cx="35012" cy="350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9525715" flipH="1">
            <a:off x="12114062" y="3726540"/>
            <a:ext cx="52501" cy="5251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rot="9525715" flipH="1">
            <a:off x="11062358" y="4685329"/>
            <a:ext cx="56911" cy="5692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rot="9525715" flipH="1">
            <a:off x="10581037" y="5320275"/>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9525715" flipH="1">
            <a:off x="10249498" y="5989465"/>
            <a:ext cx="107216" cy="107239"/>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9525715" flipH="1">
            <a:off x="11403404" y="5803334"/>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rot="9525715" flipH="1">
            <a:off x="10201905" y="4955641"/>
            <a:ext cx="46809" cy="468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a:endCxn id="45" idx="5"/>
          </p:cNvCxnSpPr>
          <p:nvPr/>
        </p:nvCxnSpPr>
        <p:spPr>
          <a:xfrm flipH="1">
            <a:off x="11821876" y="493621"/>
            <a:ext cx="309357" cy="89910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20700000">
            <a:off x="10699196" y="5292738"/>
            <a:ext cx="646109" cy="608142"/>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9525715" flipH="1">
            <a:off x="11999951" y="6214519"/>
            <a:ext cx="74367" cy="7438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4" name="直接连接符 63"/>
          <p:cNvCxnSpPr>
            <a:stCxn id="58" idx="7"/>
          </p:cNvCxnSpPr>
          <p:nvPr/>
        </p:nvCxnSpPr>
        <p:spPr>
          <a:xfrm>
            <a:off x="11476844" y="5857142"/>
            <a:ext cx="512160" cy="377610"/>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1</a:t>
            </a:r>
            <a:endParaRPr lang="zh-CN" altLang="en-US" sz="6000" dirty="0">
              <a:solidFill>
                <a:schemeClr val="tx1"/>
              </a:solidFill>
              <a:latin typeface="+mn-lt"/>
            </a:endParaRPr>
          </a:p>
        </p:txBody>
      </p:sp>
      <p:cxnSp>
        <p:nvCxnSpPr>
          <p:cNvPr id="66" name="直接连接符 65"/>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530221" y="386060"/>
            <a:ext cx="6130212" cy="523220"/>
          </a:xfrm>
          <a:prstGeom prst="rect">
            <a:avLst/>
          </a:prstGeom>
          <a:noFill/>
        </p:spPr>
        <p:txBody>
          <a:bodyPr wrap="square" rtlCol="0">
            <a:spAutoFit/>
          </a:bodyPr>
          <a:lstStyle/>
          <a:p>
            <a:r>
              <a:rPr lang="en-US" altLang="zh-CN" sz="2800" dirty="0"/>
              <a:t>MOV</a:t>
            </a:r>
            <a:endParaRPr lang="zh-CN" altLang="en-US" sz="2800" dirty="0"/>
          </a:p>
        </p:txBody>
      </p:sp>
      <p:pic>
        <p:nvPicPr>
          <p:cNvPr id="3" name="图片 2">
            <a:extLst>
              <a:ext uri="{FF2B5EF4-FFF2-40B4-BE49-F238E27FC236}">
                <a16:creationId xmlns:a16="http://schemas.microsoft.com/office/drawing/2014/main" xmlns="" id="{5DD487A6-015D-4273-ACA7-4323B98769F4}"/>
              </a:ext>
            </a:extLst>
          </p:cNvPr>
          <p:cNvPicPr>
            <a:picLocks noChangeAspect="1"/>
          </p:cNvPicPr>
          <p:nvPr/>
        </p:nvPicPr>
        <p:blipFill>
          <a:blip r:embed="rId3"/>
          <a:stretch>
            <a:fillRect/>
          </a:stretch>
        </p:blipFill>
        <p:spPr>
          <a:xfrm>
            <a:off x="2441202" y="1367811"/>
            <a:ext cx="7382611" cy="4675273"/>
          </a:xfrm>
          <a:prstGeom prst="rect">
            <a:avLst/>
          </a:prstGeom>
        </p:spPr>
      </p:pic>
    </p:spTree>
    <p:extLst>
      <p:ext uri="{BB962C8B-B14F-4D97-AF65-F5344CB8AC3E}">
        <p14:creationId xmlns:p14="http://schemas.microsoft.com/office/powerpoint/2010/main" val="1713375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1000" fill="hold"/>
                                        <p:tgtEl>
                                          <p:spTgt spid="66"/>
                                        </p:tgtEl>
                                        <p:attrNameLst>
                                          <p:attrName>ppt_w</p:attrName>
                                        </p:attrNameLst>
                                      </p:cBhvr>
                                      <p:tavLst>
                                        <p:tav tm="0">
                                          <p:val>
                                            <p:fltVal val="0"/>
                                          </p:val>
                                        </p:tav>
                                        <p:tav tm="100000">
                                          <p:val>
                                            <p:strVal val="#ppt_w"/>
                                          </p:val>
                                        </p:tav>
                                      </p:tavLst>
                                    </p:anim>
                                    <p:anim calcmode="lin" valueType="num">
                                      <p:cBhvr>
                                        <p:cTn id="8" dur="1000" fill="hold"/>
                                        <p:tgtEl>
                                          <p:spTgt spid="66"/>
                                        </p:tgtEl>
                                        <p:attrNameLst>
                                          <p:attrName>ppt_h</p:attrName>
                                        </p:attrNameLst>
                                      </p:cBhvr>
                                      <p:tavLst>
                                        <p:tav tm="0">
                                          <p:val>
                                            <p:fltVal val="0"/>
                                          </p:val>
                                        </p:tav>
                                        <p:tav tm="100000">
                                          <p:val>
                                            <p:strVal val="#ppt_h"/>
                                          </p:val>
                                        </p:tav>
                                      </p:tavLst>
                                    </p:anim>
                                    <p:anim calcmode="lin" valueType="num">
                                      <p:cBhvr>
                                        <p:cTn id="9" dur="1000" fill="hold"/>
                                        <p:tgtEl>
                                          <p:spTgt spid="66"/>
                                        </p:tgtEl>
                                        <p:attrNameLst>
                                          <p:attrName>style.rotation</p:attrName>
                                        </p:attrNameLst>
                                      </p:cBhvr>
                                      <p:tavLst>
                                        <p:tav tm="0">
                                          <p:val>
                                            <p:fltVal val="90"/>
                                          </p:val>
                                        </p:tav>
                                        <p:tav tm="100000">
                                          <p:val>
                                            <p:fltVal val="0"/>
                                          </p:val>
                                        </p:tav>
                                      </p:tavLst>
                                    </p:anim>
                                    <p:animEffect transition="in" filter="fade">
                                      <p:cBhvr>
                                        <p:cTn id="10" dur="1000"/>
                                        <p:tgtEl>
                                          <p:spTgt spid="66"/>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65"/>
                                        </p:tgtEl>
                                        <p:attrNameLst>
                                          <p:attrName>ppt_x</p:attrName>
                                          <p:attrName>ppt_y</p:attrName>
                                        </p:attrNameLst>
                                      </p:cBhvr>
                                      <p:rCtr x="1680" y="2199"/>
                                    </p:animMotion>
                                  </p:childTnLst>
                                </p:cTn>
                              </p:par>
                              <p:par>
                                <p:cTn id="16" presetID="10" presetClass="entr" presetSubtype="0" fill="hold" grpId="0" nodeType="withEffect">
                                  <p:stCondLst>
                                    <p:cond delay="250"/>
                                  </p:stCondLst>
                                  <p:childTnLst>
                                    <p:set>
                                      <p:cBhvr>
                                        <p:cTn id="17" dur="1" fill="hold">
                                          <p:stCondLst>
                                            <p:cond delay="0"/>
                                          </p:stCondLst>
                                        </p:cTn>
                                        <p:tgtEl>
                                          <p:spTgt spid="73"/>
                                        </p:tgtEl>
                                        <p:attrNameLst>
                                          <p:attrName>style.visibility</p:attrName>
                                        </p:attrNameLst>
                                      </p:cBhvr>
                                      <p:to>
                                        <p:strVal val="visible"/>
                                      </p:to>
                                    </p:set>
                                    <p:animEffect transition="in" filter="fade">
                                      <p:cBhvr>
                                        <p:cTn id="18" dur="1250"/>
                                        <p:tgtEl>
                                          <p:spTgt spid="73"/>
                                        </p:tgtEl>
                                      </p:cBhvr>
                                    </p:animEffect>
                                  </p:childTnLst>
                                </p:cTn>
                              </p:par>
                              <p:par>
                                <p:cTn id="19" presetID="63" presetClass="path" presetSubtype="0" decel="30000" fill="hold" grpId="1" nodeType="withEffect">
                                  <p:stCondLst>
                                    <p:cond delay="250"/>
                                  </p:stCondLst>
                                  <p:childTnLst>
                                    <p:animMotion origin="layout" path="M -0.124349 -0.124074 L 0 0 E" pathEditMode="relative" ptsTypes="">
                                      <p:cBhvr>
                                        <p:cTn id="20" dur="1250" fill="hold"/>
                                        <p:tgtEl>
                                          <p:spTgt spid="73"/>
                                        </p:tgtEl>
                                        <p:attrNameLst>
                                          <p:attrName>ppt_x</p:attrName>
                                          <p:attrName>ppt_y</p:attrName>
                                        </p:attrNameLst>
                                      </p:cBhvr>
                                    </p:animMotion>
                                  </p:childTnLst>
                                </p:cTn>
                              </p:par>
                              <p:par>
                                <p:cTn id="21" presetID="6" presetClass="emph" presetSubtype="0" decel="30000" fill="hold" grpId="2" nodeType="withEffect">
                                  <p:stCondLst>
                                    <p:cond delay="250"/>
                                  </p:stCondLst>
                                  <p:childTnLst>
                                    <p:animScale>
                                      <p:cBhvr>
                                        <p:cTn id="22" dur="1250" fill="hold"/>
                                        <p:tgtEl>
                                          <p:spTgt spid="73"/>
                                        </p:tgtEl>
                                      </p:cBhvr>
                                      <p:by x="150000" y="150000"/>
                                      <p:from x="146726" y="119179"/>
                                      <p:to x="100000" y="100000"/>
                                    </p:animScale>
                                  </p:childTnLst>
                                </p:cTn>
                              </p:par>
                              <p:par>
                                <p:cTn id="23" presetID="31" presetClass="entr" presetSubtype="0" fill="hold" nodeType="withEffect">
                                  <p:stCondLst>
                                    <p:cond delay="500"/>
                                  </p:stCondLst>
                                  <p:childTnLst>
                                    <p:set>
                                      <p:cBhvr>
                                        <p:cTn id="24" dur="1" fill="hold">
                                          <p:stCondLst>
                                            <p:cond delay="0"/>
                                          </p:stCondLst>
                                        </p:cTn>
                                        <p:tgtEl>
                                          <p:spTgt spid="64"/>
                                        </p:tgtEl>
                                        <p:attrNameLst>
                                          <p:attrName>style.visibility</p:attrName>
                                        </p:attrNameLst>
                                      </p:cBhvr>
                                      <p:to>
                                        <p:strVal val="visible"/>
                                      </p:to>
                                    </p:set>
                                    <p:anim calcmode="lin" valueType="num">
                                      <p:cBhvr>
                                        <p:cTn id="25" dur="1000" fill="hold"/>
                                        <p:tgtEl>
                                          <p:spTgt spid="64"/>
                                        </p:tgtEl>
                                        <p:attrNameLst>
                                          <p:attrName>ppt_w</p:attrName>
                                        </p:attrNameLst>
                                      </p:cBhvr>
                                      <p:tavLst>
                                        <p:tav tm="0">
                                          <p:val>
                                            <p:fltVal val="0"/>
                                          </p:val>
                                        </p:tav>
                                        <p:tav tm="100000">
                                          <p:val>
                                            <p:strVal val="#ppt_w"/>
                                          </p:val>
                                        </p:tav>
                                      </p:tavLst>
                                    </p:anim>
                                    <p:anim calcmode="lin" valueType="num">
                                      <p:cBhvr>
                                        <p:cTn id="26" dur="1000" fill="hold"/>
                                        <p:tgtEl>
                                          <p:spTgt spid="64"/>
                                        </p:tgtEl>
                                        <p:attrNameLst>
                                          <p:attrName>ppt_h</p:attrName>
                                        </p:attrNameLst>
                                      </p:cBhvr>
                                      <p:tavLst>
                                        <p:tav tm="0">
                                          <p:val>
                                            <p:fltVal val="0"/>
                                          </p:val>
                                        </p:tav>
                                        <p:tav tm="100000">
                                          <p:val>
                                            <p:strVal val="#ppt_h"/>
                                          </p:val>
                                        </p:tav>
                                      </p:tavLst>
                                    </p:anim>
                                    <p:anim calcmode="lin" valueType="num">
                                      <p:cBhvr>
                                        <p:cTn id="27" dur="1000" fill="hold"/>
                                        <p:tgtEl>
                                          <p:spTgt spid="64"/>
                                        </p:tgtEl>
                                        <p:attrNameLst>
                                          <p:attrName>style.rotation</p:attrName>
                                        </p:attrNameLst>
                                      </p:cBhvr>
                                      <p:tavLst>
                                        <p:tav tm="0">
                                          <p:val>
                                            <p:fltVal val="90"/>
                                          </p:val>
                                        </p:tav>
                                        <p:tav tm="100000">
                                          <p:val>
                                            <p:fltVal val="0"/>
                                          </p:val>
                                        </p:tav>
                                      </p:tavLst>
                                    </p:anim>
                                    <p:animEffect transition="in" filter="fade">
                                      <p:cBhvr>
                                        <p:cTn id="28" dur="1000"/>
                                        <p:tgtEl>
                                          <p:spTgt spid="64"/>
                                        </p:tgtEl>
                                      </p:cBhvr>
                                    </p:animEffect>
                                  </p:childTnLst>
                                </p:cTn>
                              </p:par>
                              <p:par>
                                <p:cTn id="29" presetID="31" presetClass="entr" presetSubtype="0" fill="hold" nodeType="withEffect">
                                  <p:stCondLst>
                                    <p:cond delay="500"/>
                                  </p:stCondLst>
                                  <p:childTnLst>
                                    <p:set>
                                      <p:cBhvr>
                                        <p:cTn id="30" dur="1" fill="hold">
                                          <p:stCondLst>
                                            <p:cond delay="0"/>
                                          </p:stCondLst>
                                        </p:cTn>
                                        <p:tgtEl>
                                          <p:spTgt spid="42"/>
                                        </p:tgtEl>
                                        <p:attrNameLst>
                                          <p:attrName>style.visibility</p:attrName>
                                        </p:attrNameLst>
                                      </p:cBhvr>
                                      <p:to>
                                        <p:strVal val="visible"/>
                                      </p:to>
                                    </p:set>
                                    <p:anim calcmode="lin" valueType="num">
                                      <p:cBhvr>
                                        <p:cTn id="31" dur="1000" fill="hold"/>
                                        <p:tgtEl>
                                          <p:spTgt spid="42"/>
                                        </p:tgtEl>
                                        <p:attrNameLst>
                                          <p:attrName>ppt_w</p:attrName>
                                        </p:attrNameLst>
                                      </p:cBhvr>
                                      <p:tavLst>
                                        <p:tav tm="0">
                                          <p:val>
                                            <p:fltVal val="0"/>
                                          </p:val>
                                        </p:tav>
                                        <p:tav tm="100000">
                                          <p:val>
                                            <p:strVal val="#ppt_w"/>
                                          </p:val>
                                        </p:tav>
                                      </p:tavLst>
                                    </p:anim>
                                    <p:anim calcmode="lin" valueType="num">
                                      <p:cBhvr>
                                        <p:cTn id="32" dur="1000" fill="hold"/>
                                        <p:tgtEl>
                                          <p:spTgt spid="42"/>
                                        </p:tgtEl>
                                        <p:attrNameLst>
                                          <p:attrName>ppt_h</p:attrName>
                                        </p:attrNameLst>
                                      </p:cBhvr>
                                      <p:tavLst>
                                        <p:tav tm="0">
                                          <p:val>
                                            <p:fltVal val="0"/>
                                          </p:val>
                                        </p:tav>
                                        <p:tav tm="100000">
                                          <p:val>
                                            <p:strVal val="#ppt_h"/>
                                          </p:val>
                                        </p:tav>
                                      </p:tavLst>
                                    </p:anim>
                                    <p:anim calcmode="lin" valueType="num">
                                      <p:cBhvr>
                                        <p:cTn id="33" dur="1000" fill="hold"/>
                                        <p:tgtEl>
                                          <p:spTgt spid="42"/>
                                        </p:tgtEl>
                                        <p:attrNameLst>
                                          <p:attrName>style.rotation</p:attrName>
                                        </p:attrNameLst>
                                      </p:cBhvr>
                                      <p:tavLst>
                                        <p:tav tm="0">
                                          <p:val>
                                            <p:fltVal val="90"/>
                                          </p:val>
                                        </p:tav>
                                        <p:tav tm="100000">
                                          <p:val>
                                            <p:fltVal val="0"/>
                                          </p:val>
                                        </p:tav>
                                      </p:tavLst>
                                    </p:anim>
                                    <p:animEffect transition="in" filter="fade">
                                      <p:cBhvr>
                                        <p:cTn id="34" dur="1000"/>
                                        <p:tgtEl>
                                          <p:spTgt spid="42"/>
                                        </p:tgtEl>
                                      </p:cBhvr>
                                    </p:animEffect>
                                  </p:childTnLst>
                                </p:cTn>
                              </p:par>
                              <p:par>
                                <p:cTn id="35" presetID="31" presetClass="entr" presetSubtype="0" fill="hold" nodeType="withEffect">
                                  <p:stCondLst>
                                    <p:cond delay="500"/>
                                  </p:stCondLst>
                                  <p:childTnLst>
                                    <p:set>
                                      <p:cBhvr>
                                        <p:cTn id="36" dur="1" fill="hold">
                                          <p:stCondLst>
                                            <p:cond delay="0"/>
                                          </p:stCondLst>
                                        </p:cTn>
                                        <p:tgtEl>
                                          <p:spTgt spid="39"/>
                                        </p:tgtEl>
                                        <p:attrNameLst>
                                          <p:attrName>style.visibility</p:attrName>
                                        </p:attrNameLst>
                                      </p:cBhvr>
                                      <p:to>
                                        <p:strVal val="visible"/>
                                      </p:to>
                                    </p:set>
                                    <p:anim calcmode="lin" valueType="num">
                                      <p:cBhvr>
                                        <p:cTn id="37" dur="1000" fill="hold"/>
                                        <p:tgtEl>
                                          <p:spTgt spid="39"/>
                                        </p:tgtEl>
                                        <p:attrNameLst>
                                          <p:attrName>ppt_w</p:attrName>
                                        </p:attrNameLst>
                                      </p:cBhvr>
                                      <p:tavLst>
                                        <p:tav tm="0">
                                          <p:val>
                                            <p:fltVal val="0"/>
                                          </p:val>
                                        </p:tav>
                                        <p:tav tm="100000">
                                          <p:val>
                                            <p:strVal val="#ppt_w"/>
                                          </p:val>
                                        </p:tav>
                                      </p:tavLst>
                                    </p:anim>
                                    <p:anim calcmode="lin" valueType="num">
                                      <p:cBhvr>
                                        <p:cTn id="38" dur="1000" fill="hold"/>
                                        <p:tgtEl>
                                          <p:spTgt spid="39"/>
                                        </p:tgtEl>
                                        <p:attrNameLst>
                                          <p:attrName>ppt_h</p:attrName>
                                        </p:attrNameLst>
                                      </p:cBhvr>
                                      <p:tavLst>
                                        <p:tav tm="0">
                                          <p:val>
                                            <p:fltVal val="0"/>
                                          </p:val>
                                        </p:tav>
                                        <p:tav tm="100000">
                                          <p:val>
                                            <p:strVal val="#ppt_h"/>
                                          </p:val>
                                        </p:tav>
                                      </p:tavLst>
                                    </p:anim>
                                    <p:anim calcmode="lin" valueType="num">
                                      <p:cBhvr>
                                        <p:cTn id="39" dur="1000" fill="hold"/>
                                        <p:tgtEl>
                                          <p:spTgt spid="39"/>
                                        </p:tgtEl>
                                        <p:attrNameLst>
                                          <p:attrName>style.rotation</p:attrName>
                                        </p:attrNameLst>
                                      </p:cBhvr>
                                      <p:tavLst>
                                        <p:tav tm="0">
                                          <p:val>
                                            <p:fltVal val="90"/>
                                          </p:val>
                                        </p:tav>
                                        <p:tav tm="100000">
                                          <p:val>
                                            <p:fltVal val="0"/>
                                          </p:val>
                                        </p:tav>
                                      </p:tavLst>
                                    </p:anim>
                                    <p:animEffect transition="in" filter="fade">
                                      <p:cBhvr>
                                        <p:cTn id="40" dur="1000"/>
                                        <p:tgtEl>
                                          <p:spTgt spid="39"/>
                                        </p:tgtEl>
                                      </p:cBhvr>
                                    </p:animEffect>
                                  </p:childTnLst>
                                </p:cTn>
                              </p:par>
                              <p:par>
                                <p:cTn id="41" presetID="31" presetClass="entr" presetSubtype="0" fill="hold" nodeType="withEffect">
                                  <p:stCondLst>
                                    <p:cond delay="500"/>
                                  </p:stCondLst>
                                  <p:childTnLst>
                                    <p:set>
                                      <p:cBhvr>
                                        <p:cTn id="42" dur="1" fill="hold">
                                          <p:stCondLst>
                                            <p:cond delay="0"/>
                                          </p:stCondLst>
                                        </p:cTn>
                                        <p:tgtEl>
                                          <p:spTgt spid="38"/>
                                        </p:tgtEl>
                                        <p:attrNameLst>
                                          <p:attrName>style.visibility</p:attrName>
                                        </p:attrNameLst>
                                      </p:cBhvr>
                                      <p:to>
                                        <p:strVal val="visible"/>
                                      </p:to>
                                    </p:set>
                                    <p:anim calcmode="lin" valueType="num">
                                      <p:cBhvr>
                                        <p:cTn id="43" dur="1000" fill="hold"/>
                                        <p:tgtEl>
                                          <p:spTgt spid="38"/>
                                        </p:tgtEl>
                                        <p:attrNameLst>
                                          <p:attrName>ppt_w</p:attrName>
                                        </p:attrNameLst>
                                      </p:cBhvr>
                                      <p:tavLst>
                                        <p:tav tm="0">
                                          <p:val>
                                            <p:fltVal val="0"/>
                                          </p:val>
                                        </p:tav>
                                        <p:tav tm="100000">
                                          <p:val>
                                            <p:strVal val="#ppt_w"/>
                                          </p:val>
                                        </p:tav>
                                      </p:tavLst>
                                    </p:anim>
                                    <p:anim calcmode="lin" valueType="num">
                                      <p:cBhvr>
                                        <p:cTn id="44" dur="1000" fill="hold"/>
                                        <p:tgtEl>
                                          <p:spTgt spid="38"/>
                                        </p:tgtEl>
                                        <p:attrNameLst>
                                          <p:attrName>ppt_h</p:attrName>
                                        </p:attrNameLst>
                                      </p:cBhvr>
                                      <p:tavLst>
                                        <p:tav tm="0">
                                          <p:val>
                                            <p:fltVal val="0"/>
                                          </p:val>
                                        </p:tav>
                                        <p:tav tm="100000">
                                          <p:val>
                                            <p:strVal val="#ppt_h"/>
                                          </p:val>
                                        </p:tav>
                                      </p:tavLst>
                                    </p:anim>
                                    <p:anim calcmode="lin" valueType="num">
                                      <p:cBhvr>
                                        <p:cTn id="45" dur="1000" fill="hold"/>
                                        <p:tgtEl>
                                          <p:spTgt spid="38"/>
                                        </p:tgtEl>
                                        <p:attrNameLst>
                                          <p:attrName>style.rotation</p:attrName>
                                        </p:attrNameLst>
                                      </p:cBhvr>
                                      <p:tavLst>
                                        <p:tav tm="0">
                                          <p:val>
                                            <p:fltVal val="90"/>
                                          </p:val>
                                        </p:tav>
                                        <p:tav tm="100000">
                                          <p:val>
                                            <p:fltVal val="0"/>
                                          </p:val>
                                        </p:tav>
                                      </p:tavLst>
                                    </p:anim>
                                    <p:animEffect transition="in" filter="fade">
                                      <p:cBhvr>
                                        <p:cTn id="46" dur="1000"/>
                                        <p:tgtEl>
                                          <p:spTgt spid="38"/>
                                        </p:tgtEl>
                                      </p:cBhvr>
                                    </p:animEffect>
                                  </p:childTnLst>
                                </p:cTn>
                              </p:par>
                              <p:par>
                                <p:cTn id="47" presetID="31" presetClass="entr" presetSubtype="0" fill="hold" nodeType="withEffect">
                                  <p:stCondLst>
                                    <p:cond delay="500"/>
                                  </p:stCondLst>
                                  <p:childTnLst>
                                    <p:set>
                                      <p:cBhvr>
                                        <p:cTn id="48" dur="1" fill="hold">
                                          <p:stCondLst>
                                            <p:cond delay="0"/>
                                          </p:stCondLst>
                                        </p:cTn>
                                        <p:tgtEl>
                                          <p:spTgt spid="37"/>
                                        </p:tgtEl>
                                        <p:attrNameLst>
                                          <p:attrName>style.visibility</p:attrName>
                                        </p:attrNameLst>
                                      </p:cBhvr>
                                      <p:to>
                                        <p:strVal val="visible"/>
                                      </p:to>
                                    </p:set>
                                    <p:anim calcmode="lin" valueType="num">
                                      <p:cBhvr>
                                        <p:cTn id="49" dur="1000" fill="hold"/>
                                        <p:tgtEl>
                                          <p:spTgt spid="37"/>
                                        </p:tgtEl>
                                        <p:attrNameLst>
                                          <p:attrName>ppt_w</p:attrName>
                                        </p:attrNameLst>
                                      </p:cBhvr>
                                      <p:tavLst>
                                        <p:tav tm="0">
                                          <p:val>
                                            <p:fltVal val="0"/>
                                          </p:val>
                                        </p:tav>
                                        <p:tav tm="100000">
                                          <p:val>
                                            <p:strVal val="#ppt_w"/>
                                          </p:val>
                                        </p:tav>
                                      </p:tavLst>
                                    </p:anim>
                                    <p:anim calcmode="lin" valueType="num">
                                      <p:cBhvr>
                                        <p:cTn id="50" dur="1000" fill="hold"/>
                                        <p:tgtEl>
                                          <p:spTgt spid="37"/>
                                        </p:tgtEl>
                                        <p:attrNameLst>
                                          <p:attrName>ppt_h</p:attrName>
                                        </p:attrNameLst>
                                      </p:cBhvr>
                                      <p:tavLst>
                                        <p:tav tm="0">
                                          <p:val>
                                            <p:fltVal val="0"/>
                                          </p:val>
                                        </p:tav>
                                        <p:tav tm="100000">
                                          <p:val>
                                            <p:strVal val="#ppt_h"/>
                                          </p:val>
                                        </p:tav>
                                      </p:tavLst>
                                    </p:anim>
                                    <p:anim calcmode="lin" valueType="num">
                                      <p:cBhvr>
                                        <p:cTn id="51" dur="1000" fill="hold"/>
                                        <p:tgtEl>
                                          <p:spTgt spid="37"/>
                                        </p:tgtEl>
                                        <p:attrNameLst>
                                          <p:attrName>style.rotation</p:attrName>
                                        </p:attrNameLst>
                                      </p:cBhvr>
                                      <p:tavLst>
                                        <p:tav tm="0">
                                          <p:val>
                                            <p:fltVal val="90"/>
                                          </p:val>
                                        </p:tav>
                                        <p:tav tm="100000">
                                          <p:val>
                                            <p:fltVal val="0"/>
                                          </p:val>
                                        </p:tav>
                                      </p:tavLst>
                                    </p:anim>
                                    <p:animEffect transition="in" filter="fade">
                                      <p:cBhvr>
                                        <p:cTn id="52" dur="1000"/>
                                        <p:tgtEl>
                                          <p:spTgt spid="37"/>
                                        </p:tgtEl>
                                      </p:cBhvr>
                                    </p:animEffect>
                                  </p:childTnLst>
                                </p:cTn>
                              </p:par>
                              <p:par>
                                <p:cTn id="53" presetID="31" presetClass="entr" presetSubtype="0" fill="hold" nodeType="withEffect">
                                  <p:stCondLst>
                                    <p:cond delay="500"/>
                                  </p:stCondLst>
                                  <p:childTnLst>
                                    <p:set>
                                      <p:cBhvr>
                                        <p:cTn id="54" dur="1" fill="hold">
                                          <p:stCondLst>
                                            <p:cond delay="0"/>
                                          </p:stCondLst>
                                        </p:cTn>
                                        <p:tgtEl>
                                          <p:spTgt spid="33"/>
                                        </p:tgtEl>
                                        <p:attrNameLst>
                                          <p:attrName>style.visibility</p:attrName>
                                        </p:attrNameLst>
                                      </p:cBhvr>
                                      <p:to>
                                        <p:strVal val="visible"/>
                                      </p:to>
                                    </p:set>
                                    <p:anim calcmode="lin" valueType="num">
                                      <p:cBhvr>
                                        <p:cTn id="55" dur="1000" fill="hold"/>
                                        <p:tgtEl>
                                          <p:spTgt spid="33"/>
                                        </p:tgtEl>
                                        <p:attrNameLst>
                                          <p:attrName>ppt_w</p:attrName>
                                        </p:attrNameLst>
                                      </p:cBhvr>
                                      <p:tavLst>
                                        <p:tav tm="0">
                                          <p:val>
                                            <p:fltVal val="0"/>
                                          </p:val>
                                        </p:tav>
                                        <p:tav tm="100000">
                                          <p:val>
                                            <p:strVal val="#ppt_w"/>
                                          </p:val>
                                        </p:tav>
                                      </p:tavLst>
                                    </p:anim>
                                    <p:anim calcmode="lin" valueType="num">
                                      <p:cBhvr>
                                        <p:cTn id="56" dur="1000" fill="hold"/>
                                        <p:tgtEl>
                                          <p:spTgt spid="33"/>
                                        </p:tgtEl>
                                        <p:attrNameLst>
                                          <p:attrName>ppt_h</p:attrName>
                                        </p:attrNameLst>
                                      </p:cBhvr>
                                      <p:tavLst>
                                        <p:tav tm="0">
                                          <p:val>
                                            <p:fltVal val="0"/>
                                          </p:val>
                                        </p:tav>
                                        <p:tav tm="100000">
                                          <p:val>
                                            <p:strVal val="#ppt_h"/>
                                          </p:val>
                                        </p:tav>
                                      </p:tavLst>
                                    </p:anim>
                                    <p:anim calcmode="lin" valueType="num">
                                      <p:cBhvr>
                                        <p:cTn id="57" dur="1000" fill="hold"/>
                                        <p:tgtEl>
                                          <p:spTgt spid="33"/>
                                        </p:tgtEl>
                                        <p:attrNameLst>
                                          <p:attrName>style.rotation</p:attrName>
                                        </p:attrNameLst>
                                      </p:cBhvr>
                                      <p:tavLst>
                                        <p:tav tm="0">
                                          <p:val>
                                            <p:fltVal val="90"/>
                                          </p:val>
                                        </p:tav>
                                        <p:tav tm="100000">
                                          <p:val>
                                            <p:fltVal val="0"/>
                                          </p:val>
                                        </p:tav>
                                      </p:tavLst>
                                    </p:anim>
                                    <p:animEffect transition="in" filter="fade">
                                      <p:cBhvr>
                                        <p:cTn id="58" dur="1000"/>
                                        <p:tgtEl>
                                          <p:spTgt spid="33"/>
                                        </p:tgtEl>
                                      </p:cBhvr>
                                    </p:animEffect>
                                  </p:childTnLst>
                                </p:cTn>
                              </p:par>
                              <p:par>
                                <p:cTn id="59" presetID="31" presetClass="entr" presetSubtype="0" fill="hold" nodeType="withEffect">
                                  <p:stCondLst>
                                    <p:cond delay="500"/>
                                  </p:stCondLst>
                                  <p:childTnLst>
                                    <p:set>
                                      <p:cBhvr>
                                        <p:cTn id="60" dur="1" fill="hold">
                                          <p:stCondLst>
                                            <p:cond delay="0"/>
                                          </p:stCondLst>
                                        </p:cTn>
                                        <p:tgtEl>
                                          <p:spTgt spid="32"/>
                                        </p:tgtEl>
                                        <p:attrNameLst>
                                          <p:attrName>style.visibility</p:attrName>
                                        </p:attrNameLst>
                                      </p:cBhvr>
                                      <p:to>
                                        <p:strVal val="visible"/>
                                      </p:to>
                                    </p:set>
                                    <p:anim calcmode="lin" valueType="num">
                                      <p:cBhvr>
                                        <p:cTn id="61" dur="1000" fill="hold"/>
                                        <p:tgtEl>
                                          <p:spTgt spid="32"/>
                                        </p:tgtEl>
                                        <p:attrNameLst>
                                          <p:attrName>ppt_w</p:attrName>
                                        </p:attrNameLst>
                                      </p:cBhvr>
                                      <p:tavLst>
                                        <p:tav tm="0">
                                          <p:val>
                                            <p:fltVal val="0"/>
                                          </p:val>
                                        </p:tav>
                                        <p:tav tm="100000">
                                          <p:val>
                                            <p:strVal val="#ppt_w"/>
                                          </p:val>
                                        </p:tav>
                                      </p:tavLst>
                                    </p:anim>
                                    <p:anim calcmode="lin" valueType="num">
                                      <p:cBhvr>
                                        <p:cTn id="62" dur="1000" fill="hold"/>
                                        <p:tgtEl>
                                          <p:spTgt spid="32"/>
                                        </p:tgtEl>
                                        <p:attrNameLst>
                                          <p:attrName>ppt_h</p:attrName>
                                        </p:attrNameLst>
                                      </p:cBhvr>
                                      <p:tavLst>
                                        <p:tav tm="0">
                                          <p:val>
                                            <p:fltVal val="0"/>
                                          </p:val>
                                        </p:tav>
                                        <p:tav tm="100000">
                                          <p:val>
                                            <p:strVal val="#ppt_h"/>
                                          </p:val>
                                        </p:tav>
                                      </p:tavLst>
                                    </p:anim>
                                    <p:anim calcmode="lin" valueType="num">
                                      <p:cBhvr>
                                        <p:cTn id="63" dur="1000" fill="hold"/>
                                        <p:tgtEl>
                                          <p:spTgt spid="32"/>
                                        </p:tgtEl>
                                        <p:attrNameLst>
                                          <p:attrName>style.rotation</p:attrName>
                                        </p:attrNameLst>
                                      </p:cBhvr>
                                      <p:tavLst>
                                        <p:tav tm="0">
                                          <p:val>
                                            <p:fltVal val="90"/>
                                          </p:val>
                                        </p:tav>
                                        <p:tav tm="100000">
                                          <p:val>
                                            <p:fltVal val="0"/>
                                          </p:val>
                                        </p:tav>
                                      </p:tavLst>
                                    </p:anim>
                                    <p:animEffect transition="in" filter="fade">
                                      <p:cBhvr>
                                        <p:cTn id="64" dur="1000"/>
                                        <p:tgtEl>
                                          <p:spTgt spid="32"/>
                                        </p:tgtEl>
                                      </p:cBhvr>
                                    </p:animEffect>
                                  </p:childTnLst>
                                </p:cTn>
                              </p:par>
                              <p:par>
                                <p:cTn id="65" presetID="31" presetClass="entr" presetSubtype="0" fill="hold" nodeType="withEffect">
                                  <p:stCondLst>
                                    <p:cond delay="500"/>
                                  </p:stCondLst>
                                  <p:childTnLst>
                                    <p:set>
                                      <p:cBhvr>
                                        <p:cTn id="66" dur="1" fill="hold">
                                          <p:stCondLst>
                                            <p:cond delay="0"/>
                                          </p:stCondLst>
                                        </p:cTn>
                                        <p:tgtEl>
                                          <p:spTgt spid="30"/>
                                        </p:tgtEl>
                                        <p:attrNameLst>
                                          <p:attrName>style.visibility</p:attrName>
                                        </p:attrNameLst>
                                      </p:cBhvr>
                                      <p:to>
                                        <p:strVal val="visible"/>
                                      </p:to>
                                    </p:set>
                                    <p:anim calcmode="lin" valueType="num">
                                      <p:cBhvr>
                                        <p:cTn id="67" dur="1000" fill="hold"/>
                                        <p:tgtEl>
                                          <p:spTgt spid="30"/>
                                        </p:tgtEl>
                                        <p:attrNameLst>
                                          <p:attrName>ppt_w</p:attrName>
                                        </p:attrNameLst>
                                      </p:cBhvr>
                                      <p:tavLst>
                                        <p:tav tm="0">
                                          <p:val>
                                            <p:fltVal val="0"/>
                                          </p:val>
                                        </p:tav>
                                        <p:tav tm="100000">
                                          <p:val>
                                            <p:strVal val="#ppt_w"/>
                                          </p:val>
                                        </p:tav>
                                      </p:tavLst>
                                    </p:anim>
                                    <p:anim calcmode="lin" valueType="num">
                                      <p:cBhvr>
                                        <p:cTn id="68" dur="1000" fill="hold"/>
                                        <p:tgtEl>
                                          <p:spTgt spid="30"/>
                                        </p:tgtEl>
                                        <p:attrNameLst>
                                          <p:attrName>ppt_h</p:attrName>
                                        </p:attrNameLst>
                                      </p:cBhvr>
                                      <p:tavLst>
                                        <p:tav tm="0">
                                          <p:val>
                                            <p:fltVal val="0"/>
                                          </p:val>
                                        </p:tav>
                                        <p:tav tm="100000">
                                          <p:val>
                                            <p:strVal val="#ppt_h"/>
                                          </p:val>
                                        </p:tav>
                                      </p:tavLst>
                                    </p:anim>
                                    <p:anim calcmode="lin" valueType="num">
                                      <p:cBhvr>
                                        <p:cTn id="69" dur="1000" fill="hold"/>
                                        <p:tgtEl>
                                          <p:spTgt spid="30"/>
                                        </p:tgtEl>
                                        <p:attrNameLst>
                                          <p:attrName>style.rotation</p:attrName>
                                        </p:attrNameLst>
                                      </p:cBhvr>
                                      <p:tavLst>
                                        <p:tav tm="0">
                                          <p:val>
                                            <p:fltVal val="90"/>
                                          </p:val>
                                        </p:tav>
                                        <p:tav tm="100000">
                                          <p:val>
                                            <p:fltVal val="0"/>
                                          </p:val>
                                        </p:tav>
                                      </p:tavLst>
                                    </p:anim>
                                    <p:animEffect transition="in" filter="fade">
                                      <p:cBhvr>
                                        <p:cTn id="70" dur="1000"/>
                                        <p:tgtEl>
                                          <p:spTgt spid="30"/>
                                        </p:tgtEl>
                                      </p:cBhvr>
                                    </p:animEffect>
                                  </p:childTnLst>
                                </p:cTn>
                              </p:par>
                              <p:par>
                                <p:cTn id="71" presetID="31" presetClass="entr" presetSubtype="0" fill="hold" nodeType="withEffect">
                                  <p:stCondLst>
                                    <p:cond delay="500"/>
                                  </p:stCondLst>
                                  <p:childTnLst>
                                    <p:set>
                                      <p:cBhvr>
                                        <p:cTn id="72" dur="1" fill="hold">
                                          <p:stCondLst>
                                            <p:cond delay="0"/>
                                          </p:stCondLst>
                                        </p:cTn>
                                        <p:tgtEl>
                                          <p:spTgt spid="36"/>
                                        </p:tgtEl>
                                        <p:attrNameLst>
                                          <p:attrName>style.visibility</p:attrName>
                                        </p:attrNameLst>
                                      </p:cBhvr>
                                      <p:to>
                                        <p:strVal val="visible"/>
                                      </p:to>
                                    </p:set>
                                    <p:anim calcmode="lin" valueType="num">
                                      <p:cBhvr>
                                        <p:cTn id="73" dur="1000" fill="hold"/>
                                        <p:tgtEl>
                                          <p:spTgt spid="36"/>
                                        </p:tgtEl>
                                        <p:attrNameLst>
                                          <p:attrName>ppt_w</p:attrName>
                                        </p:attrNameLst>
                                      </p:cBhvr>
                                      <p:tavLst>
                                        <p:tav tm="0">
                                          <p:val>
                                            <p:fltVal val="0"/>
                                          </p:val>
                                        </p:tav>
                                        <p:tav tm="100000">
                                          <p:val>
                                            <p:strVal val="#ppt_w"/>
                                          </p:val>
                                        </p:tav>
                                      </p:tavLst>
                                    </p:anim>
                                    <p:anim calcmode="lin" valueType="num">
                                      <p:cBhvr>
                                        <p:cTn id="74" dur="1000" fill="hold"/>
                                        <p:tgtEl>
                                          <p:spTgt spid="36"/>
                                        </p:tgtEl>
                                        <p:attrNameLst>
                                          <p:attrName>ppt_h</p:attrName>
                                        </p:attrNameLst>
                                      </p:cBhvr>
                                      <p:tavLst>
                                        <p:tav tm="0">
                                          <p:val>
                                            <p:fltVal val="0"/>
                                          </p:val>
                                        </p:tav>
                                        <p:tav tm="100000">
                                          <p:val>
                                            <p:strVal val="#ppt_h"/>
                                          </p:val>
                                        </p:tav>
                                      </p:tavLst>
                                    </p:anim>
                                    <p:anim calcmode="lin" valueType="num">
                                      <p:cBhvr>
                                        <p:cTn id="75" dur="1000" fill="hold"/>
                                        <p:tgtEl>
                                          <p:spTgt spid="36"/>
                                        </p:tgtEl>
                                        <p:attrNameLst>
                                          <p:attrName>style.rotation</p:attrName>
                                        </p:attrNameLst>
                                      </p:cBhvr>
                                      <p:tavLst>
                                        <p:tav tm="0">
                                          <p:val>
                                            <p:fltVal val="90"/>
                                          </p:val>
                                        </p:tav>
                                        <p:tav tm="100000">
                                          <p:val>
                                            <p:fltVal val="0"/>
                                          </p:val>
                                        </p:tav>
                                      </p:tavLst>
                                    </p:anim>
                                    <p:animEffect transition="in" filter="fade">
                                      <p:cBhvr>
                                        <p:cTn id="76" dur="1000"/>
                                        <p:tgtEl>
                                          <p:spTgt spid="36"/>
                                        </p:tgtEl>
                                      </p:cBhvr>
                                    </p:animEffect>
                                  </p:childTnLst>
                                </p:cTn>
                              </p:par>
                              <p:par>
                                <p:cTn id="77" presetID="31" presetClass="entr" presetSubtype="0" fill="hold" nodeType="withEffect">
                                  <p:stCondLst>
                                    <p:cond delay="500"/>
                                  </p:stCondLst>
                                  <p:childTnLst>
                                    <p:set>
                                      <p:cBhvr>
                                        <p:cTn id="78" dur="1" fill="hold">
                                          <p:stCondLst>
                                            <p:cond delay="0"/>
                                          </p:stCondLst>
                                        </p:cTn>
                                        <p:tgtEl>
                                          <p:spTgt spid="34"/>
                                        </p:tgtEl>
                                        <p:attrNameLst>
                                          <p:attrName>style.visibility</p:attrName>
                                        </p:attrNameLst>
                                      </p:cBhvr>
                                      <p:to>
                                        <p:strVal val="visible"/>
                                      </p:to>
                                    </p:set>
                                    <p:anim calcmode="lin" valueType="num">
                                      <p:cBhvr>
                                        <p:cTn id="79" dur="1000" fill="hold"/>
                                        <p:tgtEl>
                                          <p:spTgt spid="34"/>
                                        </p:tgtEl>
                                        <p:attrNameLst>
                                          <p:attrName>ppt_w</p:attrName>
                                        </p:attrNameLst>
                                      </p:cBhvr>
                                      <p:tavLst>
                                        <p:tav tm="0">
                                          <p:val>
                                            <p:fltVal val="0"/>
                                          </p:val>
                                        </p:tav>
                                        <p:tav tm="100000">
                                          <p:val>
                                            <p:strVal val="#ppt_w"/>
                                          </p:val>
                                        </p:tav>
                                      </p:tavLst>
                                    </p:anim>
                                    <p:anim calcmode="lin" valueType="num">
                                      <p:cBhvr>
                                        <p:cTn id="80" dur="1000" fill="hold"/>
                                        <p:tgtEl>
                                          <p:spTgt spid="34"/>
                                        </p:tgtEl>
                                        <p:attrNameLst>
                                          <p:attrName>ppt_h</p:attrName>
                                        </p:attrNameLst>
                                      </p:cBhvr>
                                      <p:tavLst>
                                        <p:tav tm="0">
                                          <p:val>
                                            <p:fltVal val="0"/>
                                          </p:val>
                                        </p:tav>
                                        <p:tav tm="100000">
                                          <p:val>
                                            <p:strVal val="#ppt_h"/>
                                          </p:val>
                                        </p:tav>
                                      </p:tavLst>
                                    </p:anim>
                                    <p:anim calcmode="lin" valueType="num">
                                      <p:cBhvr>
                                        <p:cTn id="81" dur="1000" fill="hold"/>
                                        <p:tgtEl>
                                          <p:spTgt spid="34"/>
                                        </p:tgtEl>
                                        <p:attrNameLst>
                                          <p:attrName>style.rotation</p:attrName>
                                        </p:attrNameLst>
                                      </p:cBhvr>
                                      <p:tavLst>
                                        <p:tav tm="0">
                                          <p:val>
                                            <p:fltVal val="90"/>
                                          </p:val>
                                        </p:tav>
                                        <p:tav tm="100000">
                                          <p:val>
                                            <p:fltVal val="0"/>
                                          </p:val>
                                        </p:tav>
                                      </p:tavLst>
                                    </p:anim>
                                    <p:animEffect transition="in" filter="fade">
                                      <p:cBhvr>
                                        <p:cTn id="82" dur="1000"/>
                                        <p:tgtEl>
                                          <p:spTgt spid="34"/>
                                        </p:tgtEl>
                                      </p:cBhvr>
                                    </p:animEffect>
                                  </p:childTnLst>
                                </p:cTn>
                              </p:par>
                              <p:par>
                                <p:cTn id="83" presetID="31" presetClass="entr" presetSubtype="0" fill="hold" nodeType="withEffect">
                                  <p:stCondLst>
                                    <p:cond delay="500"/>
                                  </p:stCondLst>
                                  <p:childTnLst>
                                    <p:set>
                                      <p:cBhvr>
                                        <p:cTn id="84" dur="1" fill="hold">
                                          <p:stCondLst>
                                            <p:cond delay="0"/>
                                          </p:stCondLst>
                                        </p:cTn>
                                        <p:tgtEl>
                                          <p:spTgt spid="31"/>
                                        </p:tgtEl>
                                        <p:attrNameLst>
                                          <p:attrName>style.visibility</p:attrName>
                                        </p:attrNameLst>
                                      </p:cBhvr>
                                      <p:to>
                                        <p:strVal val="visible"/>
                                      </p:to>
                                    </p:set>
                                    <p:anim calcmode="lin" valueType="num">
                                      <p:cBhvr>
                                        <p:cTn id="85" dur="1000" fill="hold"/>
                                        <p:tgtEl>
                                          <p:spTgt spid="31"/>
                                        </p:tgtEl>
                                        <p:attrNameLst>
                                          <p:attrName>ppt_w</p:attrName>
                                        </p:attrNameLst>
                                      </p:cBhvr>
                                      <p:tavLst>
                                        <p:tav tm="0">
                                          <p:val>
                                            <p:fltVal val="0"/>
                                          </p:val>
                                        </p:tav>
                                        <p:tav tm="100000">
                                          <p:val>
                                            <p:strVal val="#ppt_w"/>
                                          </p:val>
                                        </p:tav>
                                      </p:tavLst>
                                    </p:anim>
                                    <p:anim calcmode="lin" valueType="num">
                                      <p:cBhvr>
                                        <p:cTn id="86" dur="1000" fill="hold"/>
                                        <p:tgtEl>
                                          <p:spTgt spid="31"/>
                                        </p:tgtEl>
                                        <p:attrNameLst>
                                          <p:attrName>ppt_h</p:attrName>
                                        </p:attrNameLst>
                                      </p:cBhvr>
                                      <p:tavLst>
                                        <p:tav tm="0">
                                          <p:val>
                                            <p:fltVal val="0"/>
                                          </p:val>
                                        </p:tav>
                                        <p:tav tm="100000">
                                          <p:val>
                                            <p:strVal val="#ppt_h"/>
                                          </p:val>
                                        </p:tav>
                                      </p:tavLst>
                                    </p:anim>
                                    <p:anim calcmode="lin" valueType="num">
                                      <p:cBhvr>
                                        <p:cTn id="87" dur="1000" fill="hold"/>
                                        <p:tgtEl>
                                          <p:spTgt spid="31"/>
                                        </p:tgtEl>
                                        <p:attrNameLst>
                                          <p:attrName>style.rotation</p:attrName>
                                        </p:attrNameLst>
                                      </p:cBhvr>
                                      <p:tavLst>
                                        <p:tav tm="0">
                                          <p:val>
                                            <p:fltVal val="90"/>
                                          </p:val>
                                        </p:tav>
                                        <p:tav tm="100000">
                                          <p:val>
                                            <p:fltVal val="0"/>
                                          </p:val>
                                        </p:tav>
                                      </p:tavLst>
                                    </p:anim>
                                    <p:animEffect transition="in" filter="fade">
                                      <p:cBhvr>
                                        <p:cTn id="88" dur="1000"/>
                                        <p:tgtEl>
                                          <p:spTgt spid="31"/>
                                        </p:tgtEl>
                                      </p:cBhvr>
                                    </p:animEffect>
                                  </p:childTnLst>
                                </p:cTn>
                              </p:par>
                              <p:par>
                                <p:cTn id="89" presetID="31" presetClass="entr" presetSubtype="0" fill="hold" nodeType="withEffect">
                                  <p:stCondLst>
                                    <p:cond delay="500"/>
                                  </p:stCondLst>
                                  <p:childTnLst>
                                    <p:set>
                                      <p:cBhvr>
                                        <p:cTn id="90" dur="1" fill="hold">
                                          <p:stCondLst>
                                            <p:cond delay="0"/>
                                          </p:stCondLst>
                                        </p:cTn>
                                        <p:tgtEl>
                                          <p:spTgt spid="26"/>
                                        </p:tgtEl>
                                        <p:attrNameLst>
                                          <p:attrName>style.visibility</p:attrName>
                                        </p:attrNameLst>
                                      </p:cBhvr>
                                      <p:to>
                                        <p:strVal val="visible"/>
                                      </p:to>
                                    </p:set>
                                    <p:anim calcmode="lin" valueType="num">
                                      <p:cBhvr>
                                        <p:cTn id="91" dur="1000" fill="hold"/>
                                        <p:tgtEl>
                                          <p:spTgt spid="26"/>
                                        </p:tgtEl>
                                        <p:attrNameLst>
                                          <p:attrName>ppt_w</p:attrName>
                                        </p:attrNameLst>
                                      </p:cBhvr>
                                      <p:tavLst>
                                        <p:tav tm="0">
                                          <p:val>
                                            <p:fltVal val="0"/>
                                          </p:val>
                                        </p:tav>
                                        <p:tav tm="100000">
                                          <p:val>
                                            <p:strVal val="#ppt_w"/>
                                          </p:val>
                                        </p:tav>
                                      </p:tavLst>
                                    </p:anim>
                                    <p:anim calcmode="lin" valueType="num">
                                      <p:cBhvr>
                                        <p:cTn id="92" dur="1000" fill="hold"/>
                                        <p:tgtEl>
                                          <p:spTgt spid="26"/>
                                        </p:tgtEl>
                                        <p:attrNameLst>
                                          <p:attrName>ppt_h</p:attrName>
                                        </p:attrNameLst>
                                      </p:cBhvr>
                                      <p:tavLst>
                                        <p:tav tm="0">
                                          <p:val>
                                            <p:fltVal val="0"/>
                                          </p:val>
                                        </p:tav>
                                        <p:tav tm="100000">
                                          <p:val>
                                            <p:strVal val="#ppt_h"/>
                                          </p:val>
                                        </p:tav>
                                      </p:tavLst>
                                    </p:anim>
                                    <p:anim calcmode="lin" valueType="num">
                                      <p:cBhvr>
                                        <p:cTn id="93" dur="1000" fill="hold"/>
                                        <p:tgtEl>
                                          <p:spTgt spid="26"/>
                                        </p:tgtEl>
                                        <p:attrNameLst>
                                          <p:attrName>style.rotation</p:attrName>
                                        </p:attrNameLst>
                                      </p:cBhvr>
                                      <p:tavLst>
                                        <p:tav tm="0">
                                          <p:val>
                                            <p:fltVal val="90"/>
                                          </p:val>
                                        </p:tav>
                                        <p:tav tm="100000">
                                          <p:val>
                                            <p:fltVal val="0"/>
                                          </p:val>
                                        </p:tav>
                                      </p:tavLst>
                                    </p:anim>
                                    <p:animEffect transition="in" filter="fade">
                                      <p:cBhvr>
                                        <p:cTn id="94" dur="1000"/>
                                        <p:tgtEl>
                                          <p:spTgt spid="26"/>
                                        </p:tgtEl>
                                      </p:cBhvr>
                                    </p:animEffect>
                                  </p:childTnLst>
                                </p:cTn>
                              </p:par>
                              <p:par>
                                <p:cTn id="95" presetID="31" presetClass="entr" presetSubtype="0" fill="hold" nodeType="withEffect">
                                  <p:stCondLst>
                                    <p:cond delay="500"/>
                                  </p:stCondLst>
                                  <p:childTnLst>
                                    <p:set>
                                      <p:cBhvr>
                                        <p:cTn id="96" dur="1" fill="hold">
                                          <p:stCondLst>
                                            <p:cond delay="0"/>
                                          </p:stCondLst>
                                        </p:cTn>
                                        <p:tgtEl>
                                          <p:spTgt spid="28"/>
                                        </p:tgtEl>
                                        <p:attrNameLst>
                                          <p:attrName>style.visibility</p:attrName>
                                        </p:attrNameLst>
                                      </p:cBhvr>
                                      <p:to>
                                        <p:strVal val="visible"/>
                                      </p:to>
                                    </p:set>
                                    <p:anim calcmode="lin" valueType="num">
                                      <p:cBhvr>
                                        <p:cTn id="97" dur="1000" fill="hold"/>
                                        <p:tgtEl>
                                          <p:spTgt spid="28"/>
                                        </p:tgtEl>
                                        <p:attrNameLst>
                                          <p:attrName>ppt_w</p:attrName>
                                        </p:attrNameLst>
                                      </p:cBhvr>
                                      <p:tavLst>
                                        <p:tav tm="0">
                                          <p:val>
                                            <p:fltVal val="0"/>
                                          </p:val>
                                        </p:tav>
                                        <p:tav tm="100000">
                                          <p:val>
                                            <p:strVal val="#ppt_w"/>
                                          </p:val>
                                        </p:tav>
                                      </p:tavLst>
                                    </p:anim>
                                    <p:anim calcmode="lin" valueType="num">
                                      <p:cBhvr>
                                        <p:cTn id="98" dur="1000" fill="hold"/>
                                        <p:tgtEl>
                                          <p:spTgt spid="28"/>
                                        </p:tgtEl>
                                        <p:attrNameLst>
                                          <p:attrName>ppt_h</p:attrName>
                                        </p:attrNameLst>
                                      </p:cBhvr>
                                      <p:tavLst>
                                        <p:tav tm="0">
                                          <p:val>
                                            <p:fltVal val="0"/>
                                          </p:val>
                                        </p:tav>
                                        <p:tav tm="100000">
                                          <p:val>
                                            <p:strVal val="#ppt_h"/>
                                          </p:val>
                                        </p:tav>
                                      </p:tavLst>
                                    </p:anim>
                                    <p:anim calcmode="lin" valueType="num">
                                      <p:cBhvr>
                                        <p:cTn id="99" dur="1000" fill="hold"/>
                                        <p:tgtEl>
                                          <p:spTgt spid="28"/>
                                        </p:tgtEl>
                                        <p:attrNameLst>
                                          <p:attrName>style.rotation</p:attrName>
                                        </p:attrNameLst>
                                      </p:cBhvr>
                                      <p:tavLst>
                                        <p:tav tm="0">
                                          <p:val>
                                            <p:fltVal val="90"/>
                                          </p:val>
                                        </p:tav>
                                        <p:tav tm="100000">
                                          <p:val>
                                            <p:fltVal val="0"/>
                                          </p:val>
                                        </p:tav>
                                      </p:tavLst>
                                    </p:anim>
                                    <p:animEffect transition="in" filter="fade">
                                      <p:cBhvr>
                                        <p:cTn id="100" dur="1000"/>
                                        <p:tgtEl>
                                          <p:spTgt spid="28"/>
                                        </p:tgtEl>
                                      </p:cBhvr>
                                    </p:animEffect>
                                  </p:childTnLst>
                                </p:cTn>
                              </p:par>
                              <p:par>
                                <p:cTn id="101" presetID="31" presetClass="entr" presetSubtype="0" fill="hold" nodeType="withEffect">
                                  <p:stCondLst>
                                    <p:cond delay="500"/>
                                  </p:stCondLst>
                                  <p:childTnLst>
                                    <p:set>
                                      <p:cBhvr>
                                        <p:cTn id="102" dur="1" fill="hold">
                                          <p:stCondLst>
                                            <p:cond delay="0"/>
                                          </p:stCondLst>
                                        </p:cTn>
                                        <p:tgtEl>
                                          <p:spTgt spid="25"/>
                                        </p:tgtEl>
                                        <p:attrNameLst>
                                          <p:attrName>style.visibility</p:attrName>
                                        </p:attrNameLst>
                                      </p:cBhvr>
                                      <p:to>
                                        <p:strVal val="visible"/>
                                      </p:to>
                                    </p:set>
                                    <p:anim calcmode="lin" valueType="num">
                                      <p:cBhvr>
                                        <p:cTn id="103" dur="1000" fill="hold"/>
                                        <p:tgtEl>
                                          <p:spTgt spid="25"/>
                                        </p:tgtEl>
                                        <p:attrNameLst>
                                          <p:attrName>ppt_w</p:attrName>
                                        </p:attrNameLst>
                                      </p:cBhvr>
                                      <p:tavLst>
                                        <p:tav tm="0">
                                          <p:val>
                                            <p:fltVal val="0"/>
                                          </p:val>
                                        </p:tav>
                                        <p:tav tm="100000">
                                          <p:val>
                                            <p:strVal val="#ppt_w"/>
                                          </p:val>
                                        </p:tav>
                                      </p:tavLst>
                                    </p:anim>
                                    <p:anim calcmode="lin" valueType="num">
                                      <p:cBhvr>
                                        <p:cTn id="104" dur="1000" fill="hold"/>
                                        <p:tgtEl>
                                          <p:spTgt spid="25"/>
                                        </p:tgtEl>
                                        <p:attrNameLst>
                                          <p:attrName>ppt_h</p:attrName>
                                        </p:attrNameLst>
                                      </p:cBhvr>
                                      <p:tavLst>
                                        <p:tav tm="0">
                                          <p:val>
                                            <p:fltVal val="0"/>
                                          </p:val>
                                        </p:tav>
                                        <p:tav tm="100000">
                                          <p:val>
                                            <p:strVal val="#ppt_h"/>
                                          </p:val>
                                        </p:tav>
                                      </p:tavLst>
                                    </p:anim>
                                    <p:anim calcmode="lin" valueType="num">
                                      <p:cBhvr>
                                        <p:cTn id="105" dur="1000" fill="hold"/>
                                        <p:tgtEl>
                                          <p:spTgt spid="25"/>
                                        </p:tgtEl>
                                        <p:attrNameLst>
                                          <p:attrName>style.rotation</p:attrName>
                                        </p:attrNameLst>
                                      </p:cBhvr>
                                      <p:tavLst>
                                        <p:tav tm="0">
                                          <p:val>
                                            <p:fltVal val="90"/>
                                          </p:val>
                                        </p:tav>
                                        <p:tav tm="100000">
                                          <p:val>
                                            <p:fltVal val="0"/>
                                          </p:val>
                                        </p:tav>
                                      </p:tavLst>
                                    </p:anim>
                                    <p:animEffect transition="in" filter="fade">
                                      <p:cBhvr>
                                        <p:cTn id="106" dur="1000"/>
                                        <p:tgtEl>
                                          <p:spTgt spid="25"/>
                                        </p:tgtEl>
                                      </p:cBhvr>
                                    </p:animEffect>
                                  </p:childTnLst>
                                </p:cTn>
                              </p:par>
                              <p:par>
                                <p:cTn id="107" presetID="31" presetClass="entr" presetSubtype="0" fill="hold" nodeType="withEffect">
                                  <p:stCondLst>
                                    <p:cond delay="500"/>
                                  </p:stCondLst>
                                  <p:childTnLst>
                                    <p:set>
                                      <p:cBhvr>
                                        <p:cTn id="108" dur="1" fill="hold">
                                          <p:stCondLst>
                                            <p:cond delay="0"/>
                                          </p:stCondLst>
                                        </p:cTn>
                                        <p:tgtEl>
                                          <p:spTgt spid="22"/>
                                        </p:tgtEl>
                                        <p:attrNameLst>
                                          <p:attrName>style.visibility</p:attrName>
                                        </p:attrNameLst>
                                      </p:cBhvr>
                                      <p:to>
                                        <p:strVal val="visible"/>
                                      </p:to>
                                    </p:set>
                                    <p:anim calcmode="lin" valueType="num">
                                      <p:cBhvr>
                                        <p:cTn id="109" dur="1000" fill="hold"/>
                                        <p:tgtEl>
                                          <p:spTgt spid="22"/>
                                        </p:tgtEl>
                                        <p:attrNameLst>
                                          <p:attrName>ppt_w</p:attrName>
                                        </p:attrNameLst>
                                      </p:cBhvr>
                                      <p:tavLst>
                                        <p:tav tm="0">
                                          <p:val>
                                            <p:fltVal val="0"/>
                                          </p:val>
                                        </p:tav>
                                        <p:tav tm="100000">
                                          <p:val>
                                            <p:strVal val="#ppt_w"/>
                                          </p:val>
                                        </p:tav>
                                      </p:tavLst>
                                    </p:anim>
                                    <p:anim calcmode="lin" valueType="num">
                                      <p:cBhvr>
                                        <p:cTn id="110" dur="1000" fill="hold"/>
                                        <p:tgtEl>
                                          <p:spTgt spid="22"/>
                                        </p:tgtEl>
                                        <p:attrNameLst>
                                          <p:attrName>ppt_h</p:attrName>
                                        </p:attrNameLst>
                                      </p:cBhvr>
                                      <p:tavLst>
                                        <p:tav tm="0">
                                          <p:val>
                                            <p:fltVal val="0"/>
                                          </p:val>
                                        </p:tav>
                                        <p:tav tm="100000">
                                          <p:val>
                                            <p:strVal val="#ppt_h"/>
                                          </p:val>
                                        </p:tav>
                                      </p:tavLst>
                                    </p:anim>
                                    <p:anim calcmode="lin" valueType="num">
                                      <p:cBhvr>
                                        <p:cTn id="111" dur="1000" fill="hold"/>
                                        <p:tgtEl>
                                          <p:spTgt spid="22"/>
                                        </p:tgtEl>
                                        <p:attrNameLst>
                                          <p:attrName>style.rotation</p:attrName>
                                        </p:attrNameLst>
                                      </p:cBhvr>
                                      <p:tavLst>
                                        <p:tav tm="0">
                                          <p:val>
                                            <p:fltVal val="90"/>
                                          </p:val>
                                        </p:tav>
                                        <p:tav tm="100000">
                                          <p:val>
                                            <p:fltVal val="0"/>
                                          </p:val>
                                        </p:tav>
                                      </p:tavLst>
                                    </p:anim>
                                    <p:animEffect transition="in" filter="fade">
                                      <p:cBhvr>
                                        <p:cTn id="112" dur="1000"/>
                                        <p:tgtEl>
                                          <p:spTgt spid="22"/>
                                        </p:tgtEl>
                                      </p:cBhvr>
                                    </p:animEffect>
                                  </p:childTnLst>
                                </p:cTn>
                              </p:par>
                              <p:par>
                                <p:cTn id="113" presetID="31" presetClass="entr" presetSubtype="0" fill="hold" nodeType="withEffect">
                                  <p:stCondLst>
                                    <p:cond delay="500"/>
                                  </p:stCondLst>
                                  <p:childTnLst>
                                    <p:set>
                                      <p:cBhvr>
                                        <p:cTn id="114" dur="1" fill="hold">
                                          <p:stCondLst>
                                            <p:cond delay="0"/>
                                          </p:stCondLst>
                                        </p:cTn>
                                        <p:tgtEl>
                                          <p:spTgt spid="35"/>
                                        </p:tgtEl>
                                        <p:attrNameLst>
                                          <p:attrName>style.visibility</p:attrName>
                                        </p:attrNameLst>
                                      </p:cBhvr>
                                      <p:to>
                                        <p:strVal val="visible"/>
                                      </p:to>
                                    </p:set>
                                    <p:anim calcmode="lin" valueType="num">
                                      <p:cBhvr>
                                        <p:cTn id="115" dur="1000" fill="hold"/>
                                        <p:tgtEl>
                                          <p:spTgt spid="35"/>
                                        </p:tgtEl>
                                        <p:attrNameLst>
                                          <p:attrName>ppt_w</p:attrName>
                                        </p:attrNameLst>
                                      </p:cBhvr>
                                      <p:tavLst>
                                        <p:tav tm="0">
                                          <p:val>
                                            <p:fltVal val="0"/>
                                          </p:val>
                                        </p:tav>
                                        <p:tav tm="100000">
                                          <p:val>
                                            <p:strVal val="#ppt_w"/>
                                          </p:val>
                                        </p:tav>
                                      </p:tavLst>
                                    </p:anim>
                                    <p:anim calcmode="lin" valueType="num">
                                      <p:cBhvr>
                                        <p:cTn id="116" dur="1000" fill="hold"/>
                                        <p:tgtEl>
                                          <p:spTgt spid="35"/>
                                        </p:tgtEl>
                                        <p:attrNameLst>
                                          <p:attrName>ppt_h</p:attrName>
                                        </p:attrNameLst>
                                      </p:cBhvr>
                                      <p:tavLst>
                                        <p:tav tm="0">
                                          <p:val>
                                            <p:fltVal val="0"/>
                                          </p:val>
                                        </p:tav>
                                        <p:tav tm="100000">
                                          <p:val>
                                            <p:strVal val="#ppt_h"/>
                                          </p:val>
                                        </p:tav>
                                      </p:tavLst>
                                    </p:anim>
                                    <p:anim calcmode="lin" valueType="num">
                                      <p:cBhvr>
                                        <p:cTn id="117" dur="1000" fill="hold"/>
                                        <p:tgtEl>
                                          <p:spTgt spid="35"/>
                                        </p:tgtEl>
                                        <p:attrNameLst>
                                          <p:attrName>style.rotation</p:attrName>
                                        </p:attrNameLst>
                                      </p:cBhvr>
                                      <p:tavLst>
                                        <p:tav tm="0">
                                          <p:val>
                                            <p:fltVal val="90"/>
                                          </p:val>
                                        </p:tav>
                                        <p:tav tm="100000">
                                          <p:val>
                                            <p:fltVal val="0"/>
                                          </p:val>
                                        </p:tav>
                                      </p:tavLst>
                                    </p:anim>
                                    <p:animEffect transition="in" filter="fade">
                                      <p:cBhvr>
                                        <p:cTn id="118" dur="1000"/>
                                        <p:tgtEl>
                                          <p:spTgt spid="35"/>
                                        </p:tgtEl>
                                      </p:cBhvr>
                                    </p:animEffect>
                                  </p:childTnLst>
                                </p:cTn>
                              </p:par>
                              <p:par>
                                <p:cTn id="119" presetID="31" presetClass="entr" presetSubtype="0" fill="hold" nodeType="withEffect">
                                  <p:stCondLst>
                                    <p:cond delay="500"/>
                                  </p:stCondLst>
                                  <p:childTnLst>
                                    <p:set>
                                      <p:cBhvr>
                                        <p:cTn id="120" dur="1" fill="hold">
                                          <p:stCondLst>
                                            <p:cond delay="0"/>
                                          </p:stCondLst>
                                        </p:cTn>
                                        <p:tgtEl>
                                          <p:spTgt spid="24"/>
                                        </p:tgtEl>
                                        <p:attrNameLst>
                                          <p:attrName>style.visibility</p:attrName>
                                        </p:attrNameLst>
                                      </p:cBhvr>
                                      <p:to>
                                        <p:strVal val="visible"/>
                                      </p:to>
                                    </p:set>
                                    <p:anim calcmode="lin" valueType="num">
                                      <p:cBhvr>
                                        <p:cTn id="121" dur="1000" fill="hold"/>
                                        <p:tgtEl>
                                          <p:spTgt spid="24"/>
                                        </p:tgtEl>
                                        <p:attrNameLst>
                                          <p:attrName>ppt_w</p:attrName>
                                        </p:attrNameLst>
                                      </p:cBhvr>
                                      <p:tavLst>
                                        <p:tav tm="0">
                                          <p:val>
                                            <p:fltVal val="0"/>
                                          </p:val>
                                        </p:tav>
                                        <p:tav tm="100000">
                                          <p:val>
                                            <p:strVal val="#ppt_w"/>
                                          </p:val>
                                        </p:tav>
                                      </p:tavLst>
                                    </p:anim>
                                    <p:anim calcmode="lin" valueType="num">
                                      <p:cBhvr>
                                        <p:cTn id="122" dur="1000" fill="hold"/>
                                        <p:tgtEl>
                                          <p:spTgt spid="24"/>
                                        </p:tgtEl>
                                        <p:attrNameLst>
                                          <p:attrName>ppt_h</p:attrName>
                                        </p:attrNameLst>
                                      </p:cBhvr>
                                      <p:tavLst>
                                        <p:tav tm="0">
                                          <p:val>
                                            <p:fltVal val="0"/>
                                          </p:val>
                                        </p:tav>
                                        <p:tav tm="100000">
                                          <p:val>
                                            <p:strVal val="#ppt_h"/>
                                          </p:val>
                                        </p:tav>
                                      </p:tavLst>
                                    </p:anim>
                                    <p:anim calcmode="lin" valueType="num">
                                      <p:cBhvr>
                                        <p:cTn id="123" dur="1000" fill="hold"/>
                                        <p:tgtEl>
                                          <p:spTgt spid="24"/>
                                        </p:tgtEl>
                                        <p:attrNameLst>
                                          <p:attrName>style.rotation</p:attrName>
                                        </p:attrNameLst>
                                      </p:cBhvr>
                                      <p:tavLst>
                                        <p:tav tm="0">
                                          <p:val>
                                            <p:fltVal val="90"/>
                                          </p:val>
                                        </p:tav>
                                        <p:tav tm="100000">
                                          <p:val>
                                            <p:fltVal val="0"/>
                                          </p:val>
                                        </p:tav>
                                      </p:tavLst>
                                    </p:anim>
                                    <p:animEffect transition="in" filter="fade">
                                      <p:cBhvr>
                                        <p:cTn id="124" dur="1000"/>
                                        <p:tgtEl>
                                          <p:spTgt spid="24"/>
                                        </p:tgtEl>
                                      </p:cBhvr>
                                    </p:animEffect>
                                  </p:childTnLst>
                                </p:cTn>
                              </p:par>
                              <p:par>
                                <p:cTn id="125" presetID="31" presetClass="entr" presetSubtype="0" fill="hold" nodeType="withEffect">
                                  <p:stCondLst>
                                    <p:cond delay="500"/>
                                  </p:stCondLst>
                                  <p:childTnLst>
                                    <p:set>
                                      <p:cBhvr>
                                        <p:cTn id="126" dur="1" fill="hold">
                                          <p:stCondLst>
                                            <p:cond delay="0"/>
                                          </p:stCondLst>
                                        </p:cTn>
                                        <p:tgtEl>
                                          <p:spTgt spid="23"/>
                                        </p:tgtEl>
                                        <p:attrNameLst>
                                          <p:attrName>style.visibility</p:attrName>
                                        </p:attrNameLst>
                                      </p:cBhvr>
                                      <p:to>
                                        <p:strVal val="visible"/>
                                      </p:to>
                                    </p:set>
                                    <p:anim calcmode="lin" valueType="num">
                                      <p:cBhvr>
                                        <p:cTn id="127" dur="1000" fill="hold"/>
                                        <p:tgtEl>
                                          <p:spTgt spid="23"/>
                                        </p:tgtEl>
                                        <p:attrNameLst>
                                          <p:attrName>ppt_w</p:attrName>
                                        </p:attrNameLst>
                                      </p:cBhvr>
                                      <p:tavLst>
                                        <p:tav tm="0">
                                          <p:val>
                                            <p:fltVal val="0"/>
                                          </p:val>
                                        </p:tav>
                                        <p:tav tm="100000">
                                          <p:val>
                                            <p:strVal val="#ppt_w"/>
                                          </p:val>
                                        </p:tav>
                                      </p:tavLst>
                                    </p:anim>
                                    <p:anim calcmode="lin" valueType="num">
                                      <p:cBhvr>
                                        <p:cTn id="128" dur="1000" fill="hold"/>
                                        <p:tgtEl>
                                          <p:spTgt spid="23"/>
                                        </p:tgtEl>
                                        <p:attrNameLst>
                                          <p:attrName>ppt_h</p:attrName>
                                        </p:attrNameLst>
                                      </p:cBhvr>
                                      <p:tavLst>
                                        <p:tav tm="0">
                                          <p:val>
                                            <p:fltVal val="0"/>
                                          </p:val>
                                        </p:tav>
                                        <p:tav tm="100000">
                                          <p:val>
                                            <p:strVal val="#ppt_h"/>
                                          </p:val>
                                        </p:tav>
                                      </p:tavLst>
                                    </p:anim>
                                    <p:anim calcmode="lin" valueType="num">
                                      <p:cBhvr>
                                        <p:cTn id="129" dur="1000" fill="hold"/>
                                        <p:tgtEl>
                                          <p:spTgt spid="23"/>
                                        </p:tgtEl>
                                        <p:attrNameLst>
                                          <p:attrName>style.rotation</p:attrName>
                                        </p:attrNameLst>
                                      </p:cBhvr>
                                      <p:tavLst>
                                        <p:tav tm="0">
                                          <p:val>
                                            <p:fltVal val="90"/>
                                          </p:val>
                                        </p:tav>
                                        <p:tav tm="100000">
                                          <p:val>
                                            <p:fltVal val="0"/>
                                          </p:val>
                                        </p:tav>
                                      </p:tavLst>
                                    </p:anim>
                                    <p:animEffect transition="in" filter="fade">
                                      <p:cBhvr>
                                        <p:cTn id="130" dur="1000"/>
                                        <p:tgtEl>
                                          <p:spTgt spid="23"/>
                                        </p:tgtEl>
                                      </p:cBhvr>
                                    </p:animEffect>
                                  </p:childTnLst>
                                </p:cTn>
                              </p:par>
                              <p:par>
                                <p:cTn id="131" presetID="31" presetClass="entr" presetSubtype="0" fill="hold" nodeType="withEffect">
                                  <p:stCondLst>
                                    <p:cond delay="500"/>
                                  </p:stCondLst>
                                  <p:childTnLst>
                                    <p:set>
                                      <p:cBhvr>
                                        <p:cTn id="132" dur="1" fill="hold">
                                          <p:stCondLst>
                                            <p:cond delay="0"/>
                                          </p:stCondLst>
                                        </p:cTn>
                                        <p:tgtEl>
                                          <p:spTgt spid="41"/>
                                        </p:tgtEl>
                                        <p:attrNameLst>
                                          <p:attrName>style.visibility</p:attrName>
                                        </p:attrNameLst>
                                      </p:cBhvr>
                                      <p:to>
                                        <p:strVal val="visible"/>
                                      </p:to>
                                    </p:set>
                                    <p:anim calcmode="lin" valueType="num">
                                      <p:cBhvr>
                                        <p:cTn id="133" dur="1000" fill="hold"/>
                                        <p:tgtEl>
                                          <p:spTgt spid="41"/>
                                        </p:tgtEl>
                                        <p:attrNameLst>
                                          <p:attrName>ppt_w</p:attrName>
                                        </p:attrNameLst>
                                      </p:cBhvr>
                                      <p:tavLst>
                                        <p:tav tm="0">
                                          <p:val>
                                            <p:fltVal val="0"/>
                                          </p:val>
                                        </p:tav>
                                        <p:tav tm="100000">
                                          <p:val>
                                            <p:strVal val="#ppt_w"/>
                                          </p:val>
                                        </p:tav>
                                      </p:tavLst>
                                    </p:anim>
                                    <p:anim calcmode="lin" valueType="num">
                                      <p:cBhvr>
                                        <p:cTn id="134" dur="1000" fill="hold"/>
                                        <p:tgtEl>
                                          <p:spTgt spid="41"/>
                                        </p:tgtEl>
                                        <p:attrNameLst>
                                          <p:attrName>ppt_h</p:attrName>
                                        </p:attrNameLst>
                                      </p:cBhvr>
                                      <p:tavLst>
                                        <p:tav tm="0">
                                          <p:val>
                                            <p:fltVal val="0"/>
                                          </p:val>
                                        </p:tav>
                                        <p:tav tm="100000">
                                          <p:val>
                                            <p:strVal val="#ppt_h"/>
                                          </p:val>
                                        </p:tav>
                                      </p:tavLst>
                                    </p:anim>
                                    <p:anim calcmode="lin" valueType="num">
                                      <p:cBhvr>
                                        <p:cTn id="135" dur="1000" fill="hold"/>
                                        <p:tgtEl>
                                          <p:spTgt spid="41"/>
                                        </p:tgtEl>
                                        <p:attrNameLst>
                                          <p:attrName>style.rotation</p:attrName>
                                        </p:attrNameLst>
                                      </p:cBhvr>
                                      <p:tavLst>
                                        <p:tav tm="0">
                                          <p:val>
                                            <p:fltVal val="90"/>
                                          </p:val>
                                        </p:tav>
                                        <p:tav tm="100000">
                                          <p:val>
                                            <p:fltVal val="0"/>
                                          </p:val>
                                        </p:tav>
                                      </p:tavLst>
                                    </p:anim>
                                    <p:animEffect transition="in" filter="fade">
                                      <p:cBhvr>
                                        <p:cTn id="136" dur="1000"/>
                                        <p:tgtEl>
                                          <p:spTgt spid="41"/>
                                        </p:tgtEl>
                                      </p:cBhvr>
                                    </p:animEffect>
                                  </p:childTnLst>
                                </p:cTn>
                              </p:par>
                              <p:par>
                                <p:cTn id="137" presetID="31" presetClass="entr" presetSubtype="0" fill="hold" nodeType="withEffect">
                                  <p:stCondLst>
                                    <p:cond delay="500"/>
                                  </p:stCondLst>
                                  <p:childTnLst>
                                    <p:set>
                                      <p:cBhvr>
                                        <p:cTn id="138" dur="1" fill="hold">
                                          <p:stCondLst>
                                            <p:cond delay="0"/>
                                          </p:stCondLst>
                                        </p:cTn>
                                        <p:tgtEl>
                                          <p:spTgt spid="27"/>
                                        </p:tgtEl>
                                        <p:attrNameLst>
                                          <p:attrName>style.visibility</p:attrName>
                                        </p:attrNameLst>
                                      </p:cBhvr>
                                      <p:to>
                                        <p:strVal val="visible"/>
                                      </p:to>
                                    </p:set>
                                    <p:anim calcmode="lin" valueType="num">
                                      <p:cBhvr>
                                        <p:cTn id="139" dur="1000" fill="hold"/>
                                        <p:tgtEl>
                                          <p:spTgt spid="27"/>
                                        </p:tgtEl>
                                        <p:attrNameLst>
                                          <p:attrName>ppt_w</p:attrName>
                                        </p:attrNameLst>
                                      </p:cBhvr>
                                      <p:tavLst>
                                        <p:tav tm="0">
                                          <p:val>
                                            <p:fltVal val="0"/>
                                          </p:val>
                                        </p:tav>
                                        <p:tav tm="100000">
                                          <p:val>
                                            <p:strVal val="#ppt_w"/>
                                          </p:val>
                                        </p:tav>
                                      </p:tavLst>
                                    </p:anim>
                                    <p:anim calcmode="lin" valueType="num">
                                      <p:cBhvr>
                                        <p:cTn id="140" dur="1000" fill="hold"/>
                                        <p:tgtEl>
                                          <p:spTgt spid="27"/>
                                        </p:tgtEl>
                                        <p:attrNameLst>
                                          <p:attrName>ppt_h</p:attrName>
                                        </p:attrNameLst>
                                      </p:cBhvr>
                                      <p:tavLst>
                                        <p:tav tm="0">
                                          <p:val>
                                            <p:fltVal val="0"/>
                                          </p:val>
                                        </p:tav>
                                        <p:tav tm="100000">
                                          <p:val>
                                            <p:strVal val="#ppt_h"/>
                                          </p:val>
                                        </p:tav>
                                      </p:tavLst>
                                    </p:anim>
                                    <p:anim calcmode="lin" valueType="num">
                                      <p:cBhvr>
                                        <p:cTn id="141" dur="1000" fill="hold"/>
                                        <p:tgtEl>
                                          <p:spTgt spid="27"/>
                                        </p:tgtEl>
                                        <p:attrNameLst>
                                          <p:attrName>style.rotation</p:attrName>
                                        </p:attrNameLst>
                                      </p:cBhvr>
                                      <p:tavLst>
                                        <p:tav tm="0">
                                          <p:val>
                                            <p:fltVal val="90"/>
                                          </p:val>
                                        </p:tav>
                                        <p:tav tm="100000">
                                          <p:val>
                                            <p:fltVal val="0"/>
                                          </p:val>
                                        </p:tav>
                                      </p:tavLst>
                                    </p:anim>
                                    <p:animEffect transition="in" filter="fade">
                                      <p:cBhvr>
                                        <p:cTn id="142" dur="1000"/>
                                        <p:tgtEl>
                                          <p:spTgt spid="27"/>
                                        </p:tgtEl>
                                      </p:cBhvr>
                                    </p:animEffect>
                                  </p:childTnLst>
                                </p:cTn>
                              </p:par>
                              <p:par>
                                <p:cTn id="143" presetID="31" presetClass="entr" presetSubtype="0" fill="hold" nodeType="withEffect">
                                  <p:stCondLst>
                                    <p:cond delay="500"/>
                                  </p:stCondLst>
                                  <p:childTnLst>
                                    <p:set>
                                      <p:cBhvr>
                                        <p:cTn id="144" dur="1" fill="hold">
                                          <p:stCondLst>
                                            <p:cond delay="0"/>
                                          </p:stCondLst>
                                        </p:cTn>
                                        <p:tgtEl>
                                          <p:spTgt spid="29"/>
                                        </p:tgtEl>
                                        <p:attrNameLst>
                                          <p:attrName>style.visibility</p:attrName>
                                        </p:attrNameLst>
                                      </p:cBhvr>
                                      <p:to>
                                        <p:strVal val="visible"/>
                                      </p:to>
                                    </p:set>
                                    <p:anim calcmode="lin" valueType="num">
                                      <p:cBhvr>
                                        <p:cTn id="145" dur="1000" fill="hold"/>
                                        <p:tgtEl>
                                          <p:spTgt spid="29"/>
                                        </p:tgtEl>
                                        <p:attrNameLst>
                                          <p:attrName>ppt_w</p:attrName>
                                        </p:attrNameLst>
                                      </p:cBhvr>
                                      <p:tavLst>
                                        <p:tav tm="0">
                                          <p:val>
                                            <p:fltVal val="0"/>
                                          </p:val>
                                        </p:tav>
                                        <p:tav tm="100000">
                                          <p:val>
                                            <p:strVal val="#ppt_w"/>
                                          </p:val>
                                        </p:tav>
                                      </p:tavLst>
                                    </p:anim>
                                    <p:anim calcmode="lin" valueType="num">
                                      <p:cBhvr>
                                        <p:cTn id="146" dur="1000" fill="hold"/>
                                        <p:tgtEl>
                                          <p:spTgt spid="29"/>
                                        </p:tgtEl>
                                        <p:attrNameLst>
                                          <p:attrName>ppt_h</p:attrName>
                                        </p:attrNameLst>
                                      </p:cBhvr>
                                      <p:tavLst>
                                        <p:tav tm="0">
                                          <p:val>
                                            <p:fltVal val="0"/>
                                          </p:val>
                                        </p:tav>
                                        <p:tav tm="100000">
                                          <p:val>
                                            <p:strVal val="#ppt_h"/>
                                          </p:val>
                                        </p:tav>
                                      </p:tavLst>
                                    </p:anim>
                                    <p:anim calcmode="lin" valueType="num">
                                      <p:cBhvr>
                                        <p:cTn id="147" dur="1000" fill="hold"/>
                                        <p:tgtEl>
                                          <p:spTgt spid="29"/>
                                        </p:tgtEl>
                                        <p:attrNameLst>
                                          <p:attrName>style.rotation</p:attrName>
                                        </p:attrNameLst>
                                      </p:cBhvr>
                                      <p:tavLst>
                                        <p:tav tm="0">
                                          <p:val>
                                            <p:fltVal val="90"/>
                                          </p:val>
                                        </p:tav>
                                        <p:tav tm="100000">
                                          <p:val>
                                            <p:fltVal val="0"/>
                                          </p:val>
                                        </p:tav>
                                      </p:tavLst>
                                    </p:anim>
                                    <p:animEffect transition="in" filter="fade">
                                      <p:cBhvr>
                                        <p:cTn id="148" dur="1000"/>
                                        <p:tgtEl>
                                          <p:spTgt spid="29"/>
                                        </p:tgtEl>
                                      </p:cBhvr>
                                    </p:animEffect>
                                  </p:childTnLst>
                                </p:cTn>
                              </p:par>
                              <p:par>
                                <p:cTn id="149" presetID="53" presetClass="entr" presetSubtype="16" fill="hold" grpId="0" nodeType="withEffect">
                                  <p:stCondLst>
                                    <p:cond delay="1000"/>
                                  </p:stCondLst>
                                  <p:childTnLst>
                                    <p:set>
                                      <p:cBhvr>
                                        <p:cTn id="150" dur="1" fill="hold">
                                          <p:stCondLst>
                                            <p:cond delay="0"/>
                                          </p:stCondLst>
                                        </p:cTn>
                                        <p:tgtEl>
                                          <p:spTgt spid="57"/>
                                        </p:tgtEl>
                                        <p:attrNameLst>
                                          <p:attrName>style.visibility</p:attrName>
                                        </p:attrNameLst>
                                      </p:cBhvr>
                                      <p:to>
                                        <p:strVal val="visible"/>
                                      </p:to>
                                    </p:set>
                                    <p:anim calcmode="lin" valueType="num">
                                      <p:cBhvr>
                                        <p:cTn id="151" dur="500" fill="hold"/>
                                        <p:tgtEl>
                                          <p:spTgt spid="57"/>
                                        </p:tgtEl>
                                        <p:attrNameLst>
                                          <p:attrName>ppt_w</p:attrName>
                                        </p:attrNameLst>
                                      </p:cBhvr>
                                      <p:tavLst>
                                        <p:tav tm="0">
                                          <p:val>
                                            <p:fltVal val="0"/>
                                          </p:val>
                                        </p:tav>
                                        <p:tav tm="100000">
                                          <p:val>
                                            <p:strVal val="#ppt_w"/>
                                          </p:val>
                                        </p:tav>
                                      </p:tavLst>
                                    </p:anim>
                                    <p:anim calcmode="lin" valueType="num">
                                      <p:cBhvr>
                                        <p:cTn id="152" dur="500" fill="hold"/>
                                        <p:tgtEl>
                                          <p:spTgt spid="57"/>
                                        </p:tgtEl>
                                        <p:attrNameLst>
                                          <p:attrName>ppt_h</p:attrName>
                                        </p:attrNameLst>
                                      </p:cBhvr>
                                      <p:tavLst>
                                        <p:tav tm="0">
                                          <p:val>
                                            <p:fltVal val="0"/>
                                          </p:val>
                                        </p:tav>
                                        <p:tav tm="100000">
                                          <p:val>
                                            <p:strVal val="#ppt_h"/>
                                          </p:val>
                                        </p:tav>
                                      </p:tavLst>
                                    </p:anim>
                                    <p:animEffect transition="in" filter="fade">
                                      <p:cBhvr>
                                        <p:cTn id="153" dur="500"/>
                                        <p:tgtEl>
                                          <p:spTgt spid="57"/>
                                        </p:tgtEl>
                                      </p:cBhvr>
                                    </p:animEffect>
                                  </p:childTnLst>
                                </p:cTn>
                              </p:par>
                              <p:par>
                                <p:cTn id="154" presetID="53" presetClass="entr" presetSubtype="16" fill="hold" grpId="0" nodeType="withEffect">
                                  <p:stCondLst>
                                    <p:cond delay="1000"/>
                                  </p:stCondLst>
                                  <p:childTnLst>
                                    <p:set>
                                      <p:cBhvr>
                                        <p:cTn id="155" dur="1" fill="hold">
                                          <p:stCondLst>
                                            <p:cond delay="0"/>
                                          </p:stCondLst>
                                        </p:cTn>
                                        <p:tgtEl>
                                          <p:spTgt spid="59"/>
                                        </p:tgtEl>
                                        <p:attrNameLst>
                                          <p:attrName>style.visibility</p:attrName>
                                        </p:attrNameLst>
                                      </p:cBhvr>
                                      <p:to>
                                        <p:strVal val="visible"/>
                                      </p:to>
                                    </p:set>
                                    <p:anim calcmode="lin" valueType="num">
                                      <p:cBhvr>
                                        <p:cTn id="156" dur="500" fill="hold"/>
                                        <p:tgtEl>
                                          <p:spTgt spid="59"/>
                                        </p:tgtEl>
                                        <p:attrNameLst>
                                          <p:attrName>ppt_w</p:attrName>
                                        </p:attrNameLst>
                                      </p:cBhvr>
                                      <p:tavLst>
                                        <p:tav tm="0">
                                          <p:val>
                                            <p:fltVal val="0"/>
                                          </p:val>
                                        </p:tav>
                                        <p:tav tm="100000">
                                          <p:val>
                                            <p:strVal val="#ppt_w"/>
                                          </p:val>
                                        </p:tav>
                                      </p:tavLst>
                                    </p:anim>
                                    <p:anim calcmode="lin" valueType="num">
                                      <p:cBhvr>
                                        <p:cTn id="157" dur="500" fill="hold"/>
                                        <p:tgtEl>
                                          <p:spTgt spid="59"/>
                                        </p:tgtEl>
                                        <p:attrNameLst>
                                          <p:attrName>ppt_h</p:attrName>
                                        </p:attrNameLst>
                                      </p:cBhvr>
                                      <p:tavLst>
                                        <p:tav tm="0">
                                          <p:val>
                                            <p:fltVal val="0"/>
                                          </p:val>
                                        </p:tav>
                                        <p:tav tm="100000">
                                          <p:val>
                                            <p:strVal val="#ppt_h"/>
                                          </p:val>
                                        </p:tav>
                                      </p:tavLst>
                                    </p:anim>
                                    <p:animEffect transition="in" filter="fade">
                                      <p:cBhvr>
                                        <p:cTn id="158" dur="500"/>
                                        <p:tgtEl>
                                          <p:spTgt spid="59"/>
                                        </p:tgtEl>
                                      </p:cBhvr>
                                    </p:animEffect>
                                  </p:childTnLst>
                                </p:cTn>
                              </p:par>
                              <p:par>
                                <p:cTn id="159" presetID="53" presetClass="entr" presetSubtype="16" fill="hold" grpId="0" nodeType="withEffect">
                                  <p:stCondLst>
                                    <p:cond delay="1000"/>
                                  </p:stCondLst>
                                  <p:childTnLst>
                                    <p:set>
                                      <p:cBhvr>
                                        <p:cTn id="160" dur="1" fill="hold">
                                          <p:stCondLst>
                                            <p:cond delay="0"/>
                                          </p:stCondLst>
                                        </p:cTn>
                                        <p:tgtEl>
                                          <p:spTgt spid="50"/>
                                        </p:tgtEl>
                                        <p:attrNameLst>
                                          <p:attrName>style.visibility</p:attrName>
                                        </p:attrNameLst>
                                      </p:cBhvr>
                                      <p:to>
                                        <p:strVal val="visible"/>
                                      </p:to>
                                    </p:set>
                                    <p:anim calcmode="lin" valueType="num">
                                      <p:cBhvr>
                                        <p:cTn id="161" dur="500" fill="hold"/>
                                        <p:tgtEl>
                                          <p:spTgt spid="50"/>
                                        </p:tgtEl>
                                        <p:attrNameLst>
                                          <p:attrName>ppt_w</p:attrName>
                                        </p:attrNameLst>
                                      </p:cBhvr>
                                      <p:tavLst>
                                        <p:tav tm="0">
                                          <p:val>
                                            <p:fltVal val="0"/>
                                          </p:val>
                                        </p:tav>
                                        <p:tav tm="100000">
                                          <p:val>
                                            <p:strVal val="#ppt_w"/>
                                          </p:val>
                                        </p:tav>
                                      </p:tavLst>
                                    </p:anim>
                                    <p:anim calcmode="lin" valueType="num">
                                      <p:cBhvr>
                                        <p:cTn id="162" dur="500" fill="hold"/>
                                        <p:tgtEl>
                                          <p:spTgt spid="50"/>
                                        </p:tgtEl>
                                        <p:attrNameLst>
                                          <p:attrName>ppt_h</p:attrName>
                                        </p:attrNameLst>
                                      </p:cBhvr>
                                      <p:tavLst>
                                        <p:tav tm="0">
                                          <p:val>
                                            <p:fltVal val="0"/>
                                          </p:val>
                                        </p:tav>
                                        <p:tav tm="100000">
                                          <p:val>
                                            <p:strVal val="#ppt_h"/>
                                          </p:val>
                                        </p:tav>
                                      </p:tavLst>
                                    </p:anim>
                                    <p:animEffect transition="in" filter="fade">
                                      <p:cBhvr>
                                        <p:cTn id="163" dur="500"/>
                                        <p:tgtEl>
                                          <p:spTgt spid="50"/>
                                        </p:tgtEl>
                                      </p:cBhvr>
                                    </p:animEffect>
                                  </p:childTnLst>
                                </p:cTn>
                              </p:par>
                              <p:par>
                                <p:cTn id="164" presetID="53" presetClass="entr" presetSubtype="16" fill="hold" grpId="0" nodeType="withEffect">
                                  <p:stCondLst>
                                    <p:cond delay="1000"/>
                                  </p:stCondLst>
                                  <p:childTnLst>
                                    <p:set>
                                      <p:cBhvr>
                                        <p:cTn id="165" dur="1" fill="hold">
                                          <p:stCondLst>
                                            <p:cond delay="0"/>
                                          </p:stCondLst>
                                        </p:cTn>
                                        <p:tgtEl>
                                          <p:spTgt spid="51"/>
                                        </p:tgtEl>
                                        <p:attrNameLst>
                                          <p:attrName>style.visibility</p:attrName>
                                        </p:attrNameLst>
                                      </p:cBhvr>
                                      <p:to>
                                        <p:strVal val="visible"/>
                                      </p:to>
                                    </p:set>
                                    <p:anim calcmode="lin" valueType="num">
                                      <p:cBhvr>
                                        <p:cTn id="166" dur="500" fill="hold"/>
                                        <p:tgtEl>
                                          <p:spTgt spid="51"/>
                                        </p:tgtEl>
                                        <p:attrNameLst>
                                          <p:attrName>ppt_w</p:attrName>
                                        </p:attrNameLst>
                                      </p:cBhvr>
                                      <p:tavLst>
                                        <p:tav tm="0">
                                          <p:val>
                                            <p:fltVal val="0"/>
                                          </p:val>
                                        </p:tav>
                                        <p:tav tm="100000">
                                          <p:val>
                                            <p:strVal val="#ppt_w"/>
                                          </p:val>
                                        </p:tav>
                                      </p:tavLst>
                                    </p:anim>
                                    <p:anim calcmode="lin" valueType="num">
                                      <p:cBhvr>
                                        <p:cTn id="167" dur="500" fill="hold"/>
                                        <p:tgtEl>
                                          <p:spTgt spid="51"/>
                                        </p:tgtEl>
                                        <p:attrNameLst>
                                          <p:attrName>ppt_h</p:attrName>
                                        </p:attrNameLst>
                                      </p:cBhvr>
                                      <p:tavLst>
                                        <p:tav tm="0">
                                          <p:val>
                                            <p:fltVal val="0"/>
                                          </p:val>
                                        </p:tav>
                                        <p:tav tm="100000">
                                          <p:val>
                                            <p:strVal val="#ppt_h"/>
                                          </p:val>
                                        </p:tav>
                                      </p:tavLst>
                                    </p:anim>
                                    <p:animEffect transition="in" filter="fade">
                                      <p:cBhvr>
                                        <p:cTn id="168" dur="500"/>
                                        <p:tgtEl>
                                          <p:spTgt spid="51"/>
                                        </p:tgtEl>
                                      </p:cBhvr>
                                    </p:animEffect>
                                  </p:childTnLst>
                                </p:cTn>
                              </p:par>
                              <p:par>
                                <p:cTn id="169" presetID="53" presetClass="entr" presetSubtype="16" fill="hold" grpId="0" nodeType="withEffect">
                                  <p:stCondLst>
                                    <p:cond delay="1000"/>
                                  </p:stCondLst>
                                  <p:childTnLst>
                                    <p:set>
                                      <p:cBhvr>
                                        <p:cTn id="170" dur="1" fill="hold">
                                          <p:stCondLst>
                                            <p:cond delay="0"/>
                                          </p:stCondLst>
                                        </p:cTn>
                                        <p:tgtEl>
                                          <p:spTgt spid="44"/>
                                        </p:tgtEl>
                                        <p:attrNameLst>
                                          <p:attrName>style.visibility</p:attrName>
                                        </p:attrNameLst>
                                      </p:cBhvr>
                                      <p:to>
                                        <p:strVal val="visible"/>
                                      </p:to>
                                    </p:set>
                                    <p:anim calcmode="lin" valueType="num">
                                      <p:cBhvr>
                                        <p:cTn id="171" dur="500" fill="hold"/>
                                        <p:tgtEl>
                                          <p:spTgt spid="44"/>
                                        </p:tgtEl>
                                        <p:attrNameLst>
                                          <p:attrName>ppt_w</p:attrName>
                                        </p:attrNameLst>
                                      </p:cBhvr>
                                      <p:tavLst>
                                        <p:tav tm="0">
                                          <p:val>
                                            <p:fltVal val="0"/>
                                          </p:val>
                                        </p:tav>
                                        <p:tav tm="100000">
                                          <p:val>
                                            <p:strVal val="#ppt_w"/>
                                          </p:val>
                                        </p:tav>
                                      </p:tavLst>
                                    </p:anim>
                                    <p:anim calcmode="lin" valueType="num">
                                      <p:cBhvr>
                                        <p:cTn id="172" dur="500" fill="hold"/>
                                        <p:tgtEl>
                                          <p:spTgt spid="44"/>
                                        </p:tgtEl>
                                        <p:attrNameLst>
                                          <p:attrName>ppt_h</p:attrName>
                                        </p:attrNameLst>
                                      </p:cBhvr>
                                      <p:tavLst>
                                        <p:tav tm="0">
                                          <p:val>
                                            <p:fltVal val="0"/>
                                          </p:val>
                                        </p:tav>
                                        <p:tav tm="100000">
                                          <p:val>
                                            <p:strVal val="#ppt_h"/>
                                          </p:val>
                                        </p:tav>
                                      </p:tavLst>
                                    </p:anim>
                                    <p:animEffect transition="in" filter="fade">
                                      <p:cBhvr>
                                        <p:cTn id="173" dur="500"/>
                                        <p:tgtEl>
                                          <p:spTgt spid="44"/>
                                        </p:tgtEl>
                                      </p:cBhvr>
                                    </p:animEffect>
                                  </p:childTnLst>
                                </p:cTn>
                              </p:par>
                              <p:par>
                                <p:cTn id="174" presetID="53" presetClass="entr" presetSubtype="16" fill="hold" grpId="0" nodeType="withEffect">
                                  <p:stCondLst>
                                    <p:cond delay="1000"/>
                                  </p:stCondLst>
                                  <p:childTnLst>
                                    <p:set>
                                      <p:cBhvr>
                                        <p:cTn id="175" dur="1" fill="hold">
                                          <p:stCondLst>
                                            <p:cond delay="0"/>
                                          </p:stCondLst>
                                        </p:cTn>
                                        <p:tgtEl>
                                          <p:spTgt spid="45"/>
                                        </p:tgtEl>
                                        <p:attrNameLst>
                                          <p:attrName>style.visibility</p:attrName>
                                        </p:attrNameLst>
                                      </p:cBhvr>
                                      <p:to>
                                        <p:strVal val="visible"/>
                                      </p:to>
                                    </p:set>
                                    <p:anim calcmode="lin" valueType="num">
                                      <p:cBhvr>
                                        <p:cTn id="176" dur="500" fill="hold"/>
                                        <p:tgtEl>
                                          <p:spTgt spid="45"/>
                                        </p:tgtEl>
                                        <p:attrNameLst>
                                          <p:attrName>ppt_w</p:attrName>
                                        </p:attrNameLst>
                                      </p:cBhvr>
                                      <p:tavLst>
                                        <p:tav tm="0">
                                          <p:val>
                                            <p:fltVal val="0"/>
                                          </p:val>
                                        </p:tav>
                                        <p:tav tm="100000">
                                          <p:val>
                                            <p:strVal val="#ppt_w"/>
                                          </p:val>
                                        </p:tav>
                                      </p:tavLst>
                                    </p:anim>
                                    <p:anim calcmode="lin" valueType="num">
                                      <p:cBhvr>
                                        <p:cTn id="177" dur="500" fill="hold"/>
                                        <p:tgtEl>
                                          <p:spTgt spid="45"/>
                                        </p:tgtEl>
                                        <p:attrNameLst>
                                          <p:attrName>ppt_h</p:attrName>
                                        </p:attrNameLst>
                                      </p:cBhvr>
                                      <p:tavLst>
                                        <p:tav tm="0">
                                          <p:val>
                                            <p:fltVal val="0"/>
                                          </p:val>
                                        </p:tav>
                                        <p:tav tm="100000">
                                          <p:val>
                                            <p:strVal val="#ppt_h"/>
                                          </p:val>
                                        </p:tav>
                                      </p:tavLst>
                                    </p:anim>
                                    <p:animEffect transition="in" filter="fade">
                                      <p:cBhvr>
                                        <p:cTn id="178" dur="500"/>
                                        <p:tgtEl>
                                          <p:spTgt spid="45"/>
                                        </p:tgtEl>
                                      </p:cBhvr>
                                    </p:animEffect>
                                  </p:childTnLst>
                                </p:cTn>
                              </p:par>
                              <p:par>
                                <p:cTn id="179" presetID="53" presetClass="entr" presetSubtype="16" fill="hold" grpId="0" nodeType="withEffect">
                                  <p:stCondLst>
                                    <p:cond delay="1000"/>
                                  </p:stCondLst>
                                  <p:childTnLst>
                                    <p:set>
                                      <p:cBhvr>
                                        <p:cTn id="180" dur="1" fill="hold">
                                          <p:stCondLst>
                                            <p:cond delay="0"/>
                                          </p:stCondLst>
                                        </p:cTn>
                                        <p:tgtEl>
                                          <p:spTgt spid="52"/>
                                        </p:tgtEl>
                                        <p:attrNameLst>
                                          <p:attrName>style.visibility</p:attrName>
                                        </p:attrNameLst>
                                      </p:cBhvr>
                                      <p:to>
                                        <p:strVal val="visible"/>
                                      </p:to>
                                    </p:set>
                                    <p:anim calcmode="lin" valueType="num">
                                      <p:cBhvr>
                                        <p:cTn id="181" dur="500" fill="hold"/>
                                        <p:tgtEl>
                                          <p:spTgt spid="52"/>
                                        </p:tgtEl>
                                        <p:attrNameLst>
                                          <p:attrName>ppt_w</p:attrName>
                                        </p:attrNameLst>
                                      </p:cBhvr>
                                      <p:tavLst>
                                        <p:tav tm="0">
                                          <p:val>
                                            <p:fltVal val="0"/>
                                          </p:val>
                                        </p:tav>
                                        <p:tav tm="100000">
                                          <p:val>
                                            <p:strVal val="#ppt_w"/>
                                          </p:val>
                                        </p:tav>
                                      </p:tavLst>
                                    </p:anim>
                                    <p:anim calcmode="lin" valueType="num">
                                      <p:cBhvr>
                                        <p:cTn id="182" dur="500" fill="hold"/>
                                        <p:tgtEl>
                                          <p:spTgt spid="52"/>
                                        </p:tgtEl>
                                        <p:attrNameLst>
                                          <p:attrName>ppt_h</p:attrName>
                                        </p:attrNameLst>
                                      </p:cBhvr>
                                      <p:tavLst>
                                        <p:tav tm="0">
                                          <p:val>
                                            <p:fltVal val="0"/>
                                          </p:val>
                                        </p:tav>
                                        <p:tav tm="100000">
                                          <p:val>
                                            <p:strVal val="#ppt_h"/>
                                          </p:val>
                                        </p:tav>
                                      </p:tavLst>
                                    </p:anim>
                                    <p:animEffect transition="in" filter="fade">
                                      <p:cBhvr>
                                        <p:cTn id="183" dur="500"/>
                                        <p:tgtEl>
                                          <p:spTgt spid="52"/>
                                        </p:tgtEl>
                                      </p:cBhvr>
                                    </p:animEffect>
                                  </p:childTnLst>
                                </p:cTn>
                              </p:par>
                              <p:par>
                                <p:cTn id="184" presetID="53" presetClass="entr" presetSubtype="16" fill="hold" grpId="0" nodeType="withEffect">
                                  <p:stCondLst>
                                    <p:cond delay="1000"/>
                                  </p:stCondLst>
                                  <p:childTnLst>
                                    <p:set>
                                      <p:cBhvr>
                                        <p:cTn id="185" dur="1" fill="hold">
                                          <p:stCondLst>
                                            <p:cond delay="0"/>
                                          </p:stCondLst>
                                        </p:cTn>
                                        <p:tgtEl>
                                          <p:spTgt spid="46"/>
                                        </p:tgtEl>
                                        <p:attrNameLst>
                                          <p:attrName>style.visibility</p:attrName>
                                        </p:attrNameLst>
                                      </p:cBhvr>
                                      <p:to>
                                        <p:strVal val="visible"/>
                                      </p:to>
                                    </p:set>
                                    <p:anim calcmode="lin" valueType="num">
                                      <p:cBhvr>
                                        <p:cTn id="186" dur="500" fill="hold"/>
                                        <p:tgtEl>
                                          <p:spTgt spid="46"/>
                                        </p:tgtEl>
                                        <p:attrNameLst>
                                          <p:attrName>ppt_w</p:attrName>
                                        </p:attrNameLst>
                                      </p:cBhvr>
                                      <p:tavLst>
                                        <p:tav tm="0">
                                          <p:val>
                                            <p:fltVal val="0"/>
                                          </p:val>
                                        </p:tav>
                                        <p:tav tm="100000">
                                          <p:val>
                                            <p:strVal val="#ppt_w"/>
                                          </p:val>
                                        </p:tav>
                                      </p:tavLst>
                                    </p:anim>
                                    <p:anim calcmode="lin" valueType="num">
                                      <p:cBhvr>
                                        <p:cTn id="187" dur="500" fill="hold"/>
                                        <p:tgtEl>
                                          <p:spTgt spid="46"/>
                                        </p:tgtEl>
                                        <p:attrNameLst>
                                          <p:attrName>ppt_h</p:attrName>
                                        </p:attrNameLst>
                                      </p:cBhvr>
                                      <p:tavLst>
                                        <p:tav tm="0">
                                          <p:val>
                                            <p:fltVal val="0"/>
                                          </p:val>
                                        </p:tav>
                                        <p:tav tm="100000">
                                          <p:val>
                                            <p:strVal val="#ppt_h"/>
                                          </p:val>
                                        </p:tav>
                                      </p:tavLst>
                                    </p:anim>
                                    <p:animEffect transition="in" filter="fade">
                                      <p:cBhvr>
                                        <p:cTn id="188" dur="500"/>
                                        <p:tgtEl>
                                          <p:spTgt spid="46"/>
                                        </p:tgtEl>
                                      </p:cBhvr>
                                    </p:animEffect>
                                  </p:childTnLst>
                                </p:cTn>
                              </p:par>
                              <p:par>
                                <p:cTn id="189" presetID="53" presetClass="entr" presetSubtype="16" fill="hold" grpId="0" nodeType="withEffect">
                                  <p:stCondLst>
                                    <p:cond delay="1000"/>
                                  </p:stCondLst>
                                  <p:childTnLst>
                                    <p:set>
                                      <p:cBhvr>
                                        <p:cTn id="190" dur="1" fill="hold">
                                          <p:stCondLst>
                                            <p:cond delay="0"/>
                                          </p:stCondLst>
                                        </p:cTn>
                                        <p:tgtEl>
                                          <p:spTgt spid="53"/>
                                        </p:tgtEl>
                                        <p:attrNameLst>
                                          <p:attrName>style.visibility</p:attrName>
                                        </p:attrNameLst>
                                      </p:cBhvr>
                                      <p:to>
                                        <p:strVal val="visible"/>
                                      </p:to>
                                    </p:set>
                                    <p:anim calcmode="lin" valueType="num">
                                      <p:cBhvr>
                                        <p:cTn id="191" dur="500" fill="hold"/>
                                        <p:tgtEl>
                                          <p:spTgt spid="53"/>
                                        </p:tgtEl>
                                        <p:attrNameLst>
                                          <p:attrName>ppt_w</p:attrName>
                                        </p:attrNameLst>
                                      </p:cBhvr>
                                      <p:tavLst>
                                        <p:tav tm="0">
                                          <p:val>
                                            <p:fltVal val="0"/>
                                          </p:val>
                                        </p:tav>
                                        <p:tav tm="100000">
                                          <p:val>
                                            <p:strVal val="#ppt_w"/>
                                          </p:val>
                                        </p:tav>
                                      </p:tavLst>
                                    </p:anim>
                                    <p:anim calcmode="lin" valueType="num">
                                      <p:cBhvr>
                                        <p:cTn id="192" dur="500" fill="hold"/>
                                        <p:tgtEl>
                                          <p:spTgt spid="53"/>
                                        </p:tgtEl>
                                        <p:attrNameLst>
                                          <p:attrName>ppt_h</p:attrName>
                                        </p:attrNameLst>
                                      </p:cBhvr>
                                      <p:tavLst>
                                        <p:tav tm="0">
                                          <p:val>
                                            <p:fltVal val="0"/>
                                          </p:val>
                                        </p:tav>
                                        <p:tav tm="100000">
                                          <p:val>
                                            <p:strVal val="#ppt_h"/>
                                          </p:val>
                                        </p:tav>
                                      </p:tavLst>
                                    </p:anim>
                                    <p:animEffect transition="in" filter="fade">
                                      <p:cBhvr>
                                        <p:cTn id="193" dur="500"/>
                                        <p:tgtEl>
                                          <p:spTgt spid="53"/>
                                        </p:tgtEl>
                                      </p:cBhvr>
                                    </p:animEffect>
                                  </p:childTnLst>
                                </p:cTn>
                              </p:par>
                              <p:par>
                                <p:cTn id="194" presetID="53" presetClass="entr" presetSubtype="16" fill="hold" grpId="0" nodeType="withEffect">
                                  <p:stCondLst>
                                    <p:cond delay="1000"/>
                                  </p:stCondLst>
                                  <p:childTnLst>
                                    <p:set>
                                      <p:cBhvr>
                                        <p:cTn id="195" dur="1" fill="hold">
                                          <p:stCondLst>
                                            <p:cond delay="0"/>
                                          </p:stCondLst>
                                        </p:cTn>
                                        <p:tgtEl>
                                          <p:spTgt spid="49"/>
                                        </p:tgtEl>
                                        <p:attrNameLst>
                                          <p:attrName>style.visibility</p:attrName>
                                        </p:attrNameLst>
                                      </p:cBhvr>
                                      <p:to>
                                        <p:strVal val="visible"/>
                                      </p:to>
                                    </p:set>
                                    <p:anim calcmode="lin" valueType="num">
                                      <p:cBhvr>
                                        <p:cTn id="196" dur="500" fill="hold"/>
                                        <p:tgtEl>
                                          <p:spTgt spid="49"/>
                                        </p:tgtEl>
                                        <p:attrNameLst>
                                          <p:attrName>ppt_w</p:attrName>
                                        </p:attrNameLst>
                                      </p:cBhvr>
                                      <p:tavLst>
                                        <p:tav tm="0">
                                          <p:val>
                                            <p:fltVal val="0"/>
                                          </p:val>
                                        </p:tav>
                                        <p:tav tm="100000">
                                          <p:val>
                                            <p:strVal val="#ppt_w"/>
                                          </p:val>
                                        </p:tav>
                                      </p:tavLst>
                                    </p:anim>
                                    <p:anim calcmode="lin" valueType="num">
                                      <p:cBhvr>
                                        <p:cTn id="197" dur="500" fill="hold"/>
                                        <p:tgtEl>
                                          <p:spTgt spid="49"/>
                                        </p:tgtEl>
                                        <p:attrNameLst>
                                          <p:attrName>ppt_h</p:attrName>
                                        </p:attrNameLst>
                                      </p:cBhvr>
                                      <p:tavLst>
                                        <p:tav tm="0">
                                          <p:val>
                                            <p:fltVal val="0"/>
                                          </p:val>
                                        </p:tav>
                                        <p:tav tm="100000">
                                          <p:val>
                                            <p:strVal val="#ppt_h"/>
                                          </p:val>
                                        </p:tav>
                                      </p:tavLst>
                                    </p:anim>
                                    <p:animEffect transition="in" filter="fade">
                                      <p:cBhvr>
                                        <p:cTn id="198" dur="500"/>
                                        <p:tgtEl>
                                          <p:spTgt spid="49"/>
                                        </p:tgtEl>
                                      </p:cBhvr>
                                    </p:animEffect>
                                  </p:childTnLst>
                                </p:cTn>
                              </p:par>
                              <p:par>
                                <p:cTn id="199" presetID="53" presetClass="entr" presetSubtype="16" fill="hold" grpId="0" nodeType="withEffect">
                                  <p:stCondLst>
                                    <p:cond delay="1000"/>
                                  </p:stCondLst>
                                  <p:childTnLst>
                                    <p:set>
                                      <p:cBhvr>
                                        <p:cTn id="200" dur="1" fill="hold">
                                          <p:stCondLst>
                                            <p:cond delay="0"/>
                                          </p:stCondLst>
                                        </p:cTn>
                                        <p:tgtEl>
                                          <p:spTgt spid="48"/>
                                        </p:tgtEl>
                                        <p:attrNameLst>
                                          <p:attrName>style.visibility</p:attrName>
                                        </p:attrNameLst>
                                      </p:cBhvr>
                                      <p:to>
                                        <p:strVal val="visible"/>
                                      </p:to>
                                    </p:set>
                                    <p:anim calcmode="lin" valueType="num">
                                      <p:cBhvr>
                                        <p:cTn id="201" dur="500" fill="hold"/>
                                        <p:tgtEl>
                                          <p:spTgt spid="48"/>
                                        </p:tgtEl>
                                        <p:attrNameLst>
                                          <p:attrName>ppt_w</p:attrName>
                                        </p:attrNameLst>
                                      </p:cBhvr>
                                      <p:tavLst>
                                        <p:tav tm="0">
                                          <p:val>
                                            <p:fltVal val="0"/>
                                          </p:val>
                                        </p:tav>
                                        <p:tav tm="100000">
                                          <p:val>
                                            <p:strVal val="#ppt_w"/>
                                          </p:val>
                                        </p:tav>
                                      </p:tavLst>
                                    </p:anim>
                                    <p:anim calcmode="lin" valueType="num">
                                      <p:cBhvr>
                                        <p:cTn id="202" dur="500" fill="hold"/>
                                        <p:tgtEl>
                                          <p:spTgt spid="48"/>
                                        </p:tgtEl>
                                        <p:attrNameLst>
                                          <p:attrName>ppt_h</p:attrName>
                                        </p:attrNameLst>
                                      </p:cBhvr>
                                      <p:tavLst>
                                        <p:tav tm="0">
                                          <p:val>
                                            <p:fltVal val="0"/>
                                          </p:val>
                                        </p:tav>
                                        <p:tav tm="100000">
                                          <p:val>
                                            <p:strVal val="#ppt_h"/>
                                          </p:val>
                                        </p:tav>
                                      </p:tavLst>
                                    </p:anim>
                                    <p:animEffect transition="in" filter="fade">
                                      <p:cBhvr>
                                        <p:cTn id="203" dur="500"/>
                                        <p:tgtEl>
                                          <p:spTgt spid="48"/>
                                        </p:tgtEl>
                                      </p:cBhvr>
                                    </p:animEffect>
                                  </p:childTnLst>
                                </p:cTn>
                              </p:par>
                              <p:par>
                                <p:cTn id="204" presetID="53" presetClass="entr" presetSubtype="16" fill="hold" grpId="0" nodeType="withEffect">
                                  <p:stCondLst>
                                    <p:cond delay="1000"/>
                                  </p:stCondLst>
                                  <p:childTnLst>
                                    <p:set>
                                      <p:cBhvr>
                                        <p:cTn id="205" dur="1" fill="hold">
                                          <p:stCondLst>
                                            <p:cond delay="0"/>
                                          </p:stCondLst>
                                        </p:cTn>
                                        <p:tgtEl>
                                          <p:spTgt spid="54"/>
                                        </p:tgtEl>
                                        <p:attrNameLst>
                                          <p:attrName>style.visibility</p:attrName>
                                        </p:attrNameLst>
                                      </p:cBhvr>
                                      <p:to>
                                        <p:strVal val="visible"/>
                                      </p:to>
                                    </p:set>
                                    <p:anim calcmode="lin" valueType="num">
                                      <p:cBhvr>
                                        <p:cTn id="206" dur="500" fill="hold"/>
                                        <p:tgtEl>
                                          <p:spTgt spid="54"/>
                                        </p:tgtEl>
                                        <p:attrNameLst>
                                          <p:attrName>ppt_w</p:attrName>
                                        </p:attrNameLst>
                                      </p:cBhvr>
                                      <p:tavLst>
                                        <p:tav tm="0">
                                          <p:val>
                                            <p:fltVal val="0"/>
                                          </p:val>
                                        </p:tav>
                                        <p:tav tm="100000">
                                          <p:val>
                                            <p:strVal val="#ppt_w"/>
                                          </p:val>
                                        </p:tav>
                                      </p:tavLst>
                                    </p:anim>
                                    <p:anim calcmode="lin" valueType="num">
                                      <p:cBhvr>
                                        <p:cTn id="207" dur="500" fill="hold"/>
                                        <p:tgtEl>
                                          <p:spTgt spid="54"/>
                                        </p:tgtEl>
                                        <p:attrNameLst>
                                          <p:attrName>ppt_h</p:attrName>
                                        </p:attrNameLst>
                                      </p:cBhvr>
                                      <p:tavLst>
                                        <p:tav tm="0">
                                          <p:val>
                                            <p:fltVal val="0"/>
                                          </p:val>
                                        </p:tav>
                                        <p:tav tm="100000">
                                          <p:val>
                                            <p:strVal val="#ppt_h"/>
                                          </p:val>
                                        </p:tav>
                                      </p:tavLst>
                                    </p:anim>
                                    <p:animEffect transition="in" filter="fade">
                                      <p:cBhvr>
                                        <p:cTn id="208" dur="500"/>
                                        <p:tgtEl>
                                          <p:spTgt spid="54"/>
                                        </p:tgtEl>
                                      </p:cBhvr>
                                    </p:animEffect>
                                  </p:childTnLst>
                                </p:cTn>
                              </p:par>
                              <p:par>
                                <p:cTn id="209" presetID="53" presetClass="entr" presetSubtype="16" fill="hold" grpId="0" nodeType="withEffect">
                                  <p:stCondLst>
                                    <p:cond delay="1000"/>
                                  </p:stCondLst>
                                  <p:childTnLst>
                                    <p:set>
                                      <p:cBhvr>
                                        <p:cTn id="210" dur="1" fill="hold">
                                          <p:stCondLst>
                                            <p:cond delay="0"/>
                                          </p:stCondLst>
                                        </p:cTn>
                                        <p:tgtEl>
                                          <p:spTgt spid="47"/>
                                        </p:tgtEl>
                                        <p:attrNameLst>
                                          <p:attrName>style.visibility</p:attrName>
                                        </p:attrNameLst>
                                      </p:cBhvr>
                                      <p:to>
                                        <p:strVal val="visible"/>
                                      </p:to>
                                    </p:set>
                                    <p:anim calcmode="lin" valueType="num">
                                      <p:cBhvr>
                                        <p:cTn id="211" dur="500" fill="hold"/>
                                        <p:tgtEl>
                                          <p:spTgt spid="47"/>
                                        </p:tgtEl>
                                        <p:attrNameLst>
                                          <p:attrName>ppt_w</p:attrName>
                                        </p:attrNameLst>
                                      </p:cBhvr>
                                      <p:tavLst>
                                        <p:tav tm="0">
                                          <p:val>
                                            <p:fltVal val="0"/>
                                          </p:val>
                                        </p:tav>
                                        <p:tav tm="100000">
                                          <p:val>
                                            <p:strVal val="#ppt_w"/>
                                          </p:val>
                                        </p:tav>
                                      </p:tavLst>
                                    </p:anim>
                                    <p:anim calcmode="lin" valueType="num">
                                      <p:cBhvr>
                                        <p:cTn id="212" dur="500" fill="hold"/>
                                        <p:tgtEl>
                                          <p:spTgt spid="47"/>
                                        </p:tgtEl>
                                        <p:attrNameLst>
                                          <p:attrName>ppt_h</p:attrName>
                                        </p:attrNameLst>
                                      </p:cBhvr>
                                      <p:tavLst>
                                        <p:tav tm="0">
                                          <p:val>
                                            <p:fltVal val="0"/>
                                          </p:val>
                                        </p:tav>
                                        <p:tav tm="100000">
                                          <p:val>
                                            <p:strVal val="#ppt_h"/>
                                          </p:val>
                                        </p:tav>
                                      </p:tavLst>
                                    </p:anim>
                                    <p:animEffect transition="in" filter="fade">
                                      <p:cBhvr>
                                        <p:cTn id="213" dur="500"/>
                                        <p:tgtEl>
                                          <p:spTgt spid="47"/>
                                        </p:tgtEl>
                                      </p:cBhvr>
                                    </p:animEffect>
                                  </p:childTnLst>
                                </p:cTn>
                              </p:par>
                              <p:par>
                                <p:cTn id="214" presetID="53" presetClass="entr" presetSubtype="16" fill="hold" grpId="0" nodeType="withEffect">
                                  <p:stCondLst>
                                    <p:cond delay="1000"/>
                                  </p:stCondLst>
                                  <p:childTnLst>
                                    <p:set>
                                      <p:cBhvr>
                                        <p:cTn id="215" dur="1" fill="hold">
                                          <p:stCondLst>
                                            <p:cond delay="0"/>
                                          </p:stCondLst>
                                        </p:cTn>
                                        <p:tgtEl>
                                          <p:spTgt spid="43"/>
                                        </p:tgtEl>
                                        <p:attrNameLst>
                                          <p:attrName>style.visibility</p:attrName>
                                        </p:attrNameLst>
                                      </p:cBhvr>
                                      <p:to>
                                        <p:strVal val="visible"/>
                                      </p:to>
                                    </p:set>
                                    <p:anim calcmode="lin" valueType="num">
                                      <p:cBhvr>
                                        <p:cTn id="216" dur="500" fill="hold"/>
                                        <p:tgtEl>
                                          <p:spTgt spid="43"/>
                                        </p:tgtEl>
                                        <p:attrNameLst>
                                          <p:attrName>ppt_w</p:attrName>
                                        </p:attrNameLst>
                                      </p:cBhvr>
                                      <p:tavLst>
                                        <p:tav tm="0">
                                          <p:val>
                                            <p:fltVal val="0"/>
                                          </p:val>
                                        </p:tav>
                                        <p:tav tm="100000">
                                          <p:val>
                                            <p:strVal val="#ppt_w"/>
                                          </p:val>
                                        </p:tav>
                                      </p:tavLst>
                                    </p:anim>
                                    <p:anim calcmode="lin" valueType="num">
                                      <p:cBhvr>
                                        <p:cTn id="217" dur="500" fill="hold"/>
                                        <p:tgtEl>
                                          <p:spTgt spid="43"/>
                                        </p:tgtEl>
                                        <p:attrNameLst>
                                          <p:attrName>ppt_h</p:attrName>
                                        </p:attrNameLst>
                                      </p:cBhvr>
                                      <p:tavLst>
                                        <p:tav tm="0">
                                          <p:val>
                                            <p:fltVal val="0"/>
                                          </p:val>
                                        </p:tav>
                                        <p:tav tm="100000">
                                          <p:val>
                                            <p:strVal val="#ppt_h"/>
                                          </p:val>
                                        </p:tav>
                                      </p:tavLst>
                                    </p:anim>
                                    <p:animEffect transition="in" filter="fade">
                                      <p:cBhvr>
                                        <p:cTn id="218" dur="500"/>
                                        <p:tgtEl>
                                          <p:spTgt spid="43"/>
                                        </p:tgtEl>
                                      </p:cBhvr>
                                    </p:animEffect>
                                  </p:childTnLst>
                                </p:cTn>
                              </p:par>
                              <p:par>
                                <p:cTn id="219" presetID="53" presetClass="entr" presetSubtype="16" fill="hold" grpId="0" nodeType="withEffect">
                                  <p:stCondLst>
                                    <p:cond delay="1000"/>
                                  </p:stCondLst>
                                  <p:childTnLst>
                                    <p:set>
                                      <p:cBhvr>
                                        <p:cTn id="220" dur="1" fill="hold">
                                          <p:stCondLst>
                                            <p:cond delay="0"/>
                                          </p:stCondLst>
                                        </p:cTn>
                                        <p:tgtEl>
                                          <p:spTgt spid="63"/>
                                        </p:tgtEl>
                                        <p:attrNameLst>
                                          <p:attrName>style.visibility</p:attrName>
                                        </p:attrNameLst>
                                      </p:cBhvr>
                                      <p:to>
                                        <p:strVal val="visible"/>
                                      </p:to>
                                    </p:set>
                                    <p:anim calcmode="lin" valueType="num">
                                      <p:cBhvr>
                                        <p:cTn id="221" dur="500" fill="hold"/>
                                        <p:tgtEl>
                                          <p:spTgt spid="63"/>
                                        </p:tgtEl>
                                        <p:attrNameLst>
                                          <p:attrName>ppt_w</p:attrName>
                                        </p:attrNameLst>
                                      </p:cBhvr>
                                      <p:tavLst>
                                        <p:tav tm="0">
                                          <p:val>
                                            <p:fltVal val="0"/>
                                          </p:val>
                                        </p:tav>
                                        <p:tav tm="100000">
                                          <p:val>
                                            <p:strVal val="#ppt_w"/>
                                          </p:val>
                                        </p:tav>
                                      </p:tavLst>
                                    </p:anim>
                                    <p:anim calcmode="lin" valueType="num">
                                      <p:cBhvr>
                                        <p:cTn id="222" dur="500" fill="hold"/>
                                        <p:tgtEl>
                                          <p:spTgt spid="63"/>
                                        </p:tgtEl>
                                        <p:attrNameLst>
                                          <p:attrName>ppt_h</p:attrName>
                                        </p:attrNameLst>
                                      </p:cBhvr>
                                      <p:tavLst>
                                        <p:tav tm="0">
                                          <p:val>
                                            <p:fltVal val="0"/>
                                          </p:val>
                                        </p:tav>
                                        <p:tav tm="100000">
                                          <p:val>
                                            <p:strVal val="#ppt_h"/>
                                          </p:val>
                                        </p:tav>
                                      </p:tavLst>
                                    </p:anim>
                                    <p:animEffect transition="in" filter="fade">
                                      <p:cBhvr>
                                        <p:cTn id="223" dur="500"/>
                                        <p:tgtEl>
                                          <p:spTgt spid="63"/>
                                        </p:tgtEl>
                                      </p:cBhvr>
                                    </p:animEffect>
                                  </p:childTnLst>
                                </p:cTn>
                              </p:par>
                              <p:par>
                                <p:cTn id="224" presetID="53" presetClass="entr" presetSubtype="16" fill="hold" grpId="0" nodeType="withEffect">
                                  <p:stCondLst>
                                    <p:cond delay="1000"/>
                                  </p:stCondLst>
                                  <p:childTnLst>
                                    <p:set>
                                      <p:cBhvr>
                                        <p:cTn id="225" dur="1" fill="hold">
                                          <p:stCondLst>
                                            <p:cond delay="0"/>
                                          </p:stCondLst>
                                        </p:cTn>
                                        <p:tgtEl>
                                          <p:spTgt spid="58"/>
                                        </p:tgtEl>
                                        <p:attrNameLst>
                                          <p:attrName>style.visibility</p:attrName>
                                        </p:attrNameLst>
                                      </p:cBhvr>
                                      <p:to>
                                        <p:strVal val="visible"/>
                                      </p:to>
                                    </p:set>
                                    <p:anim calcmode="lin" valueType="num">
                                      <p:cBhvr>
                                        <p:cTn id="226" dur="500" fill="hold"/>
                                        <p:tgtEl>
                                          <p:spTgt spid="58"/>
                                        </p:tgtEl>
                                        <p:attrNameLst>
                                          <p:attrName>ppt_w</p:attrName>
                                        </p:attrNameLst>
                                      </p:cBhvr>
                                      <p:tavLst>
                                        <p:tav tm="0">
                                          <p:val>
                                            <p:fltVal val="0"/>
                                          </p:val>
                                        </p:tav>
                                        <p:tav tm="100000">
                                          <p:val>
                                            <p:strVal val="#ppt_w"/>
                                          </p:val>
                                        </p:tav>
                                      </p:tavLst>
                                    </p:anim>
                                    <p:anim calcmode="lin" valueType="num">
                                      <p:cBhvr>
                                        <p:cTn id="227" dur="500" fill="hold"/>
                                        <p:tgtEl>
                                          <p:spTgt spid="58"/>
                                        </p:tgtEl>
                                        <p:attrNameLst>
                                          <p:attrName>ppt_h</p:attrName>
                                        </p:attrNameLst>
                                      </p:cBhvr>
                                      <p:tavLst>
                                        <p:tav tm="0">
                                          <p:val>
                                            <p:fltVal val="0"/>
                                          </p:val>
                                        </p:tav>
                                        <p:tav tm="100000">
                                          <p:val>
                                            <p:strVal val="#ppt_h"/>
                                          </p:val>
                                        </p:tav>
                                      </p:tavLst>
                                    </p:anim>
                                    <p:animEffect transition="in" filter="fade">
                                      <p:cBhvr>
                                        <p:cTn id="228" dur="500"/>
                                        <p:tgtEl>
                                          <p:spTgt spid="58"/>
                                        </p:tgtEl>
                                      </p:cBhvr>
                                    </p:animEffect>
                                  </p:childTnLst>
                                </p:cTn>
                              </p:par>
                              <p:par>
                                <p:cTn id="229" presetID="53" presetClass="entr" presetSubtype="16" fill="hold" grpId="0" nodeType="withEffect">
                                  <p:stCondLst>
                                    <p:cond delay="1000"/>
                                  </p:stCondLst>
                                  <p:childTnLst>
                                    <p:set>
                                      <p:cBhvr>
                                        <p:cTn id="230" dur="1" fill="hold">
                                          <p:stCondLst>
                                            <p:cond delay="0"/>
                                          </p:stCondLst>
                                        </p:cTn>
                                        <p:tgtEl>
                                          <p:spTgt spid="56"/>
                                        </p:tgtEl>
                                        <p:attrNameLst>
                                          <p:attrName>style.visibility</p:attrName>
                                        </p:attrNameLst>
                                      </p:cBhvr>
                                      <p:to>
                                        <p:strVal val="visible"/>
                                      </p:to>
                                    </p:set>
                                    <p:anim calcmode="lin" valueType="num">
                                      <p:cBhvr>
                                        <p:cTn id="231" dur="500" fill="hold"/>
                                        <p:tgtEl>
                                          <p:spTgt spid="56"/>
                                        </p:tgtEl>
                                        <p:attrNameLst>
                                          <p:attrName>ppt_w</p:attrName>
                                        </p:attrNameLst>
                                      </p:cBhvr>
                                      <p:tavLst>
                                        <p:tav tm="0">
                                          <p:val>
                                            <p:fltVal val="0"/>
                                          </p:val>
                                        </p:tav>
                                        <p:tav tm="100000">
                                          <p:val>
                                            <p:strVal val="#ppt_w"/>
                                          </p:val>
                                        </p:tav>
                                      </p:tavLst>
                                    </p:anim>
                                    <p:anim calcmode="lin" valueType="num">
                                      <p:cBhvr>
                                        <p:cTn id="232" dur="500" fill="hold"/>
                                        <p:tgtEl>
                                          <p:spTgt spid="56"/>
                                        </p:tgtEl>
                                        <p:attrNameLst>
                                          <p:attrName>ppt_h</p:attrName>
                                        </p:attrNameLst>
                                      </p:cBhvr>
                                      <p:tavLst>
                                        <p:tav tm="0">
                                          <p:val>
                                            <p:fltVal val="0"/>
                                          </p:val>
                                        </p:tav>
                                        <p:tav tm="100000">
                                          <p:val>
                                            <p:strVal val="#ppt_h"/>
                                          </p:val>
                                        </p:tav>
                                      </p:tavLst>
                                    </p:anim>
                                    <p:animEffect transition="in" filter="fade">
                                      <p:cBhvr>
                                        <p:cTn id="233" dur="500"/>
                                        <p:tgtEl>
                                          <p:spTgt spid="56"/>
                                        </p:tgtEl>
                                      </p:cBhvr>
                                    </p:animEffect>
                                  </p:childTnLst>
                                </p:cTn>
                              </p:par>
                              <p:par>
                                <p:cTn id="234" presetID="53" presetClass="entr" presetSubtype="16" fill="hold" grpId="0" nodeType="withEffect">
                                  <p:stCondLst>
                                    <p:cond delay="1000"/>
                                  </p:stCondLst>
                                  <p:childTnLst>
                                    <p:set>
                                      <p:cBhvr>
                                        <p:cTn id="235" dur="1" fill="hold">
                                          <p:stCondLst>
                                            <p:cond delay="0"/>
                                          </p:stCondLst>
                                        </p:cTn>
                                        <p:tgtEl>
                                          <p:spTgt spid="55"/>
                                        </p:tgtEl>
                                        <p:attrNameLst>
                                          <p:attrName>style.visibility</p:attrName>
                                        </p:attrNameLst>
                                      </p:cBhvr>
                                      <p:to>
                                        <p:strVal val="visible"/>
                                      </p:to>
                                    </p:set>
                                    <p:anim calcmode="lin" valueType="num">
                                      <p:cBhvr>
                                        <p:cTn id="236" dur="500" fill="hold"/>
                                        <p:tgtEl>
                                          <p:spTgt spid="55"/>
                                        </p:tgtEl>
                                        <p:attrNameLst>
                                          <p:attrName>ppt_w</p:attrName>
                                        </p:attrNameLst>
                                      </p:cBhvr>
                                      <p:tavLst>
                                        <p:tav tm="0">
                                          <p:val>
                                            <p:fltVal val="0"/>
                                          </p:val>
                                        </p:tav>
                                        <p:tav tm="100000">
                                          <p:val>
                                            <p:strVal val="#ppt_w"/>
                                          </p:val>
                                        </p:tav>
                                      </p:tavLst>
                                    </p:anim>
                                    <p:anim calcmode="lin" valueType="num">
                                      <p:cBhvr>
                                        <p:cTn id="237" dur="500" fill="hold"/>
                                        <p:tgtEl>
                                          <p:spTgt spid="55"/>
                                        </p:tgtEl>
                                        <p:attrNameLst>
                                          <p:attrName>ppt_h</p:attrName>
                                        </p:attrNameLst>
                                      </p:cBhvr>
                                      <p:tavLst>
                                        <p:tav tm="0">
                                          <p:val>
                                            <p:fltVal val="0"/>
                                          </p:val>
                                        </p:tav>
                                        <p:tav tm="100000">
                                          <p:val>
                                            <p:strVal val="#ppt_h"/>
                                          </p:val>
                                        </p:tav>
                                      </p:tavLst>
                                    </p:anim>
                                    <p:animEffect transition="in" filter="fade">
                                      <p:cBhvr>
                                        <p:cTn id="23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3" grpId="1" animBg="1"/>
      <p:bldP spid="73" grpId="2"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3" grpId="0" animBg="1"/>
      <p:bldP spid="65" grpId="0"/>
      <p:bldP spid="65"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Freeform 189"/>
          <p:cNvSpPr>
            <a:spLocks noEditPoints="1"/>
          </p:cNvSpPr>
          <p:nvPr/>
        </p:nvSpPr>
        <p:spPr bwMode="auto">
          <a:xfrm rot="6911559">
            <a:off x="7165909" y="241022"/>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p>
        </p:txBody>
      </p:sp>
      <p:cxnSp>
        <p:nvCxnSpPr>
          <p:cNvPr id="22" name="直接连接符 21"/>
          <p:cNvCxnSpPr>
            <a:stCxn id="52" idx="2"/>
            <a:endCxn id="51" idx="5"/>
          </p:cNvCxnSpPr>
          <p:nvPr/>
        </p:nvCxnSpPr>
        <p:spPr>
          <a:xfrm rot="20700000" flipH="1">
            <a:off x="10864487" y="2330829"/>
            <a:ext cx="704693" cy="68266"/>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45" idx="1"/>
            <a:endCxn id="44" idx="5"/>
          </p:cNvCxnSpPr>
          <p:nvPr/>
        </p:nvCxnSpPr>
        <p:spPr>
          <a:xfrm flipH="1">
            <a:off x="11207500" y="1462925"/>
            <a:ext cx="583482" cy="234361"/>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44" idx="1"/>
            <a:endCxn id="52" idx="5"/>
          </p:cNvCxnSpPr>
          <p:nvPr/>
        </p:nvCxnSpPr>
        <p:spPr>
          <a:xfrm rot="20700000">
            <a:off x="11252490" y="1705194"/>
            <a:ext cx="255332" cy="552563"/>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52" idx="7"/>
            <a:endCxn id="46" idx="4"/>
          </p:cNvCxnSpPr>
          <p:nvPr/>
        </p:nvCxnSpPr>
        <p:spPr>
          <a:xfrm>
            <a:off x="11585205" y="2241612"/>
            <a:ext cx="306914" cy="47580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6" idx="2"/>
          </p:cNvCxnSpPr>
          <p:nvPr/>
        </p:nvCxnSpPr>
        <p:spPr>
          <a:xfrm rot="20700000" flipH="1" flipV="1">
            <a:off x="11310404" y="2790076"/>
            <a:ext cx="562648" cy="51103"/>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48" idx="4"/>
          </p:cNvCxnSpPr>
          <p:nvPr/>
        </p:nvCxnSpPr>
        <p:spPr>
          <a:xfrm rot="20700000" flipH="1" flipV="1">
            <a:off x="11345746" y="2861451"/>
            <a:ext cx="315982" cy="52044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46" idx="0"/>
            <a:endCxn id="54" idx="4"/>
          </p:cNvCxnSpPr>
          <p:nvPr/>
        </p:nvCxnSpPr>
        <p:spPr>
          <a:xfrm>
            <a:off x="11920149" y="2789546"/>
            <a:ext cx="210652" cy="93877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48" idx="7"/>
          </p:cNvCxnSpPr>
          <p:nvPr/>
        </p:nvCxnSpPr>
        <p:spPr>
          <a:xfrm rot="20700000">
            <a:off x="11828486" y="3338859"/>
            <a:ext cx="282094" cy="468365"/>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48" idx="1"/>
            <a:endCxn id="47" idx="5"/>
          </p:cNvCxnSpPr>
          <p:nvPr/>
        </p:nvCxnSpPr>
        <p:spPr>
          <a:xfrm rot="20700000" flipH="1">
            <a:off x="11682844" y="3408162"/>
            <a:ext cx="175721" cy="1031089"/>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49" idx="4"/>
          </p:cNvCxnSpPr>
          <p:nvPr/>
        </p:nvCxnSpPr>
        <p:spPr>
          <a:xfrm rot="20700000" flipV="1">
            <a:off x="10862314" y="2955688"/>
            <a:ext cx="512256" cy="79298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47" idx="7"/>
            <a:endCxn id="54" idx="1"/>
          </p:cNvCxnSpPr>
          <p:nvPr/>
        </p:nvCxnSpPr>
        <p:spPr>
          <a:xfrm rot="20700000" flipV="1">
            <a:off x="11747328" y="3827170"/>
            <a:ext cx="468446" cy="60318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43" idx="3"/>
            <a:endCxn id="47" idx="0"/>
          </p:cNvCxnSpPr>
          <p:nvPr/>
        </p:nvCxnSpPr>
        <p:spPr>
          <a:xfrm rot="20700000" flipH="1" flipV="1">
            <a:off x="11902864" y="4452676"/>
            <a:ext cx="238713" cy="686005"/>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48" idx="2"/>
            <a:endCxn id="49" idx="6"/>
          </p:cNvCxnSpPr>
          <p:nvPr/>
        </p:nvCxnSpPr>
        <p:spPr>
          <a:xfrm rot="20700000" flipH="1">
            <a:off x="10978121" y="3477060"/>
            <a:ext cx="769336" cy="25115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53" idx="3"/>
            <a:endCxn id="51" idx="0"/>
          </p:cNvCxnSpPr>
          <p:nvPr/>
        </p:nvCxnSpPr>
        <p:spPr>
          <a:xfrm rot="20700000" flipH="1" flipV="1">
            <a:off x="10928727" y="2516479"/>
            <a:ext cx="290140" cy="38569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49" idx="0"/>
            <a:endCxn id="47" idx="2"/>
          </p:cNvCxnSpPr>
          <p:nvPr/>
        </p:nvCxnSpPr>
        <p:spPr>
          <a:xfrm rot="20700000">
            <a:off x="11093417" y="3782850"/>
            <a:ext cx="597404" cy="78745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47" idx="2"/>
            <a:endCxn id="55" idx="6"/>
          </p:cNvCxnSpPr>
          <p:nvPr/>
        </p:nvCxnSpPr>
        <p:spPr>
          <a:xfrm rot="20700000" flipH="1">
            <a:off x="11099693" y="4569473"/>
            <a:ext cx="700494" cy="44108"/>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5" idx="1"/>
            <a:endCxn id="56" idx="4"/>
          </p:cNvCxnSpPr>
          <p:nvPr/>
        </p:nvCxnSpPr>
        <p:spPr>
          <a:xfrm rot="20700000" flipH="1">
            <a:off x="10538320" y="4811065"/>
            <a:ext cx="608415" cy="44060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55" idx="0"/>
            <a:endCxn id="43" idx="2"/>
          </p:cNvCxnSpPr>
          <p:nvPr/>
        </p:nvCxnSpPr>
        <p:spPr>
          <a:xfrm rot="20700000">
            <a:off x="11171375" y="4601549"/>
            <a:ext cx="983802" cy="67238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rot="9525715" flipH="1">
            <a:off x="12221961" y="5065627"/>
            <a:ext cx="102071" cy="10209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9525715" flipH="1">
            <a:off x="11168905" y="169495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rot="9525715" flipH="1">
            <a:off x="11768085" y="1389474"/>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rot="9525715" flipH="1">
            <a:off x="11867452" y="2714792"/>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rot="9525715" flipH="1">
            <a:off x="11780676" y="444209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9525715" flipH="1">
            <a:off x="11699242" y="3329537"/>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9525715" flipH="1">
            <a:off x="10948993" y="3798822"/>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9525715" flipH="1">
            <a:off x="10297353" y="330916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9525715" flipH="1">
            <a:off x="10831060" y="2485844"/>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9525715" flipH="1">
            <a:off x="11546984" y="2213609"/>
            <a:ext cx="39911" cy="399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9525715" flipH="1">
            <a:off x="11262354" y="2847607"/>
            <a:ext cx="35012" cy="350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9525715" flipH="1">
            <a:off x="12114062" y="3726540"/>
            <a:ext cx="52501" cy="5251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rot="9525715" flipH="1">
            <a:off x="11062358" y="4685329"/>
            <a:ext cx="56911" cy="5692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rot="9525715" flipH="1">
            <a:off x="10581037" y="5320275"/>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9525715" flipH="1">
            <a:off x="10249498" y="5989465"/>
            <a:ext cx="107216" cy="107239"/>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9525715" flipH="1">
            <a:off x="11403404" y="5803334"/>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rot="9525715" flipH="1">
            <a:off x="10201905" y="4955641"/>
            <a:ext cx="46809" cy="468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a:endCxn id="45" idx="5"/>
          </p:cNvCxnSpPr>
          <p:nvPr/>
        </p:nvCxnSpPr>
        <p:spPr>
          <a:xfrm flipH="1">
            <a:off x="11821876" y="493621"/>
            <a:ext cx="309357" cy="89910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20700000">
            <a:off x="10699196" y="5292738"/>
            <a:ext cx="646109" cy="608142"/>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9525715" flipH="1">
            <a:off x="11999951" y="6214519"/>
            <a:ext cx="74367" cy="7438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4" name="直接连接符 63"/>
          <p:cNvCxnSpPr>
            <a:stCxn id="58" idx="7"/>
          </p:cNvCxnSpPr>
          <p:nvPr/>
        </p:nvCxnSpPr>
        <p:spPr>
          <a:xfrm>
            <a:off x="11476844" y="5857142"/>
            <a:ext cx="512160" cy="377610"/>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1</a:t>
            </a:r>
            <a:endParaRPr lang="zh-CN" altLang="en-US" sz="6000" dirty="0">
              <a:solidFill>
                <a:schemeClr val="tx1"/>
              </a:solidFill>
              <a:latin typeface="+mn-lt"/>
            </a:endParaRPr>
          </a:p>
        </p:txBody>
      </p:sp>
      <p:cxnSp>
        <p:nvCxnSpPr>
          <p:cNvPr id="66" name="直接连接符 65"/>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530221" y="386060"/>
            <a:ext cx="6130212" cy="523220"/>
          </a:xfrm>
          <a:prstGeom prst="rect">
            <a:avLst/>
          </a:prstGeom>
          <a:noFill/>
        </p:spPr>
        <p:txBody>
          <a:bodyPr wrap="square" rtlCol="0">
            <a:spAutoFit/>
          </a:bodyPr>
          <a:lstStyle/>
          <a:p>
            <a:r>
              <a:rPr lang="en-US" altLang="zh-CN" sz="2800" dirty="0"/>
              <a:t>Analysis of Alternatives</a:t>
            </a:r>
            <a:endParaRPr lang="zh-CN" altLang="en-US" sz="2800" dirty="0"/>
          </a:p>
        </p:txBody>
      </p:sp>
      <p:pic>
        <p:nvPicPr>
          <p:cNvPr id="4" name="图片 3">
            <a:extLst>
              <a:ext uri="{FF2B5EF4-FFF2-40B4-BE49-F238E27FC236}">
                <a16:creationId xmlns:a16="http://schemas.microsoft.com/office/drawing/2014/main" xmlns="" id="{0930B6F3-94B1-4C04-8485-108F4131D6C7}"/>
              </a:ext>
            </a:extLst>
          </p:cNvPr>
          <p:cNvPicPr>
            <a:picLocks noChangeAspect="1"/>
          </p:cNvPicPr>
          <p:nvPr/>
        </p:nvPicPr>
        <p:blipFill>
          <a:blip r:embed="rId3"/>
          <a:stretch>
            <a:fillRect/>
          </a:stretch>
        </p:blipFill>
        <p:spPr>
          <a:xfrm>
            <a:off x="2784114" y="889232"/>
            <a:ext cx="6436051" cy="5893037"/>
          </a:xfrm>
          <a:prstGeom prst="rect">
            <a:avLst/>
          </a:prstGeom>
        </p:spPr>
      </p:pic>
    </p:spTree>
    <p:extLst>
      <p:ext uri="{BB962C8B-B14F-4D97-AF65-F5344CB8AC3E}">
        <p14:creationId xmlns:p14="http://schemas.microsoft.com/office/powerpoint/2010/main" val="135922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1000" fill="hold"/>
                                        <p:tgtEl>
                                          <p:spTgt spid="66"/>
                                        </p:tgtEl>
                                        <p:attrNameLst>
                                          <p:attrName>ppt_w</p:attrName>
                                        </p:attrNameLst>
                                      </p:cBhvr>
                                      <p:tavLst>
                                        <p:tav tm="0">
                                          <p:val>
                                            <p:fltVal val="0"/>
                                          </p:val>
                                        </p:tav>
                                        <p:tav tm="100000">
                                          <p:val>
                                            <p:strVal val="#ppt_w"/>
                                          </p:val>
                                        </p:tav>
                                      </p:tavLst>
                                    </p:anim>
                                    <p:anim calcmode="lin" valueType="num">
                                      <p:cBhvr>
                                        <p:cTn id="8" dur="1000" fill="hold"/>
                                        <p:tgtEl>
                                          <p:spTgt spid="66"/>
                                        </p:tgtEl>
                                        <p:attrNameLst>
                                          <p:attrName>ppt_h</p:attrName>
                                        </p:attrNameLst>
                                      </p:cBhvr>
                                      <p:tavLst>
                                        <p:tav tm="0">
                                          <p:val>
                                            <p:fltVal val="0"/>
                                          </p:val>
                                        </p:tav>
                                        <p:tav tm="100000">
                                          <p:val>
                                            <p:strVal val="#ppt_h"/>
                                          </p:val>
                                        </p:tav>
                                      </p:tavLst>
                                    </p:anim>
                                    <p:anim calcmode="lin" valueType="num">
                                      <p:cBhvr>
                                        <p:cTn id="9" dur="1000" fill="hold"/>
                                        <p:tgtEl>
                                          <p:spTgt spid="66"/>
                                        </p:tgtEl>
                                        <p:attrNameLst>
                                          <p:attrName>style.rotation</p:attrName>
                                        </p:attrNameLst>
                                      </p:cBhvr>
                                      <p:tavLst>
                                        <p:tav tm="0">
                                          <p:val>
                                            <p:fltVal val="90"/>
                                          </p:val>
                                        </p:tav>
                                        <p:tav tm="100000">
                                          <p:val>
                                            <p:fltVal val="0"/>
                                          </p:val>
                                        </p:tav>
                                      </p:tavLst>
                                    </p:anim>
                                    <p:animEffect transition="in" filter="fade">
                                      <p:cBhvr>
                                        <p:cTn id="10" dur="1000"/>
                                        <p:tgtEl>
                                          <p:spTgt spid="66"/>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65"/>
                                        </p:tgtEl>
                                        <p:attrNameLst>
                                          <p:attrName>ppt_x</p:attrName>
                                          <p:attrName>ppt_y</p:attrName>
                                        </p:attrNameLst>
                                      </p:cBhvr>
                                      <p:rCtr x="1680" y="2199"/>
                                    </p:animMotion>
                                  </p:childTnLst>
                                </p:cTn>
                              </p:par>
                              <p:par>
                                <p:cTn id="16" presetID="10" presetClass="entr" presetSubtype="0" fill="hold" grpId="0" nodeType="withEffect">
                                  <p:stCondLst>
                                    <p:cond delay="250"/>
                                  </p:stCondLst>
                                  <p:childTnLst>
                                    <p:set>
                                      <p:cBhvr>
                                        <p:cTn id="17" dur="1" fill="hold">
                                          <p:stCondLst>
                                            <p:cond delay="0"/>
                                          </p:stCondLst>
                                        </p:cTn>
                                        <p:tgtEl>
                                          <p:spTgt spid="73"/>
                                        </p:tgtEl>
                                        <p:attrNameLst>
                                          <p:attrName>style.visibility</p:attrName>
                                        </p:attrNameLst>
                                      </p:cBhvr>
                                      <p:to>
                                        <p:strVal val="visible"/>
                                      </p:to>
                                    </p:set>
                                    <p:animEffect transition="in" filter="fade">
                                      <p:cBhvr>
                                        <p:cTn id="18" dur="1250"/>
                                        <p:tgtEl>
                                          <p:spTgt spid="73"/>
                                        </p:tgtEl>
                                      </p:cBhvr>
                                    </p:animEffect>
                                  </p:childTnLst>
                                </p:cTn>
                              </p:par>
                              <p:par>
                                <p:cTn id="19" presetID="63" presetClass="path" presetSubtype="0" decel="30000" fill="hold" grpId="1" nodeType="withEffect">
                                  <p:stCondLst>
                                    <p:cond delay="250"/>
                                  </p:stCondLst>
                                  <p:childTnLst>
                                    <p:animMotion origin="layout" path="M -0.124349 -0.124074 L 0 0 E" pathEditMode="relative" ptsTypes="">
                                      <p:cBhvr>
                                        <p:cTn id="20" dur="1250" fill="hold"/>
                                        <p:tgtEl>
                                          <p:spTgt spid="73"/>
                                        </p:tgtEl>
                                        <p:attrNameLst>
                                          <p:attrName>ppt_x</p:attrName>
                                          <p:attrName>ppt_y</p:attrName>
                                        </p:attrNameLst>
                                      </p:cBhvr>
                                    </p:animMotion>
                                  </p:childTnLst>
                                </p:cTn>
                              </p:par>
                              <p:par>
                                <p:cTn id="21" presetID="6" presetClass="emph" presetSubtype="0" decel="30000" fill="hold" grpId="2" nodeType="withEffect">
                                  <p:stCondLst>
                                    <p:cond delay="250"/>
                                  </p:stCondLst>
                                  <p:childTnLst>
                                    <p:animScale>
                                      <p:cBhvr>
                                        <p:cTn id="22" dur="1250" fill="hold"/>
                                        <p:tgtEl>
                                          <p:spTgt spid="73"/>
                                        </p:tgtEl>
                                      </p:cBhvr>
                                      <p:by x="150000" y="150000"/>
                                      <p:from x="146726" y="119179"/>
                                      <p:to x="100000" y="100000"/>
                                    </p:animScale>
                                  </p:childTnLst>
                                </p:cTn>
                              </p:par>
                              <p:par>
                                <p:cTn id="23" presetID="31" presetClass="entr" presetSubtype="0" fill="hold" nodeType="withEffect">
                                  <p:stCondLst>
                                    <p:cond delay="500"/>
                                  </p:stCondLst>
                                  <p:childTnLst>
                                    <p:set>
                                      <p:cBhvr>
                                        <p:cTn id="24" dur="1" fill="hold">
                                          <p:stCondLst>
                                            <p:cond delay="0"/>
                                          </p:stCondLst>
                                        </p:cTn>
                                        <p:tgtEl>
                                          <p:spTgt spid="64"/>
                                        </p:tgtEl>
                                        <p:attrNameLst>
                                          <p:attrName>style.visibility</p:attrName>
                                        </p:attrNameLst>
                                      </p:cBhvr>
                                      <p:to>
                                        <p:strVal val="visible"/>
                                      </p:to>
                                    </p:set>
                                    <p:anim calcmode="lin" valueType="num">
                                      <p:cBhvr>
                                        <p:cTn id="25" dur="1000" fill="hold"/>
                                        <p:tgtEl>
                                          <p:spTgt spid="64"/>
                                        </p:tgtEl>
                                        <p:attrNameLst>
                                          <p:attrName>ppt_w</p:attrName>
                                        </p:attrNameLst>
                                      </p:cBhvr>
                                      <p:tavLst>
                                        <p:tav tm="0">
                                          <p:val>
                                            <p:fltVal val="0"/>
                                          </p:val>
                                        </p:tav>
                                        <p:tav tm="100000">
                                          <p:val>
                                            <p:strVal val="#ppt_w"/>
                                          </p:val>
                                        </p:tav>
                                      </p:tavLst>
                                    </p:anim>
                                    <p:anim calcmode="lin" valueType="num">
                                      <p:cBhvr>
                                        <p:cTn id="26" dur="1000" fill="hold"/>
                                        <p:tgtEl>
                                          <p:spTgt spid="64"/>
                                        </p:tgtEl>
                                        <p:attrNameLst>
                                          <p:attrName>ppt_h</p:attrName>
                                        </p:attrNameLst>
                                      </p:cBhvr>
                                      <p:tavLst>
                                        <p:tav tm="0">
                                          <p:val>
                                            <p:fltVal val="0"/>
                                          </p:val>
                                        </p:tav>
                                        <p:tav tm="100000">
                                          <p:val>
                                            <p:strVal val="#ppt_h"/>
                                          </p:val>
                                        </p:tav>
                                      </p:tavLst>
                                    </p:anim>
                                    <p:anim calcmode="lin" valueType="num">
                                      <p:cBhvr>
                                        <p:cTn id="27" dur="1000" fill="hold"/>
                                        <p:tgtEl>
                                          <p:spTgt spid="64"/>
                                        </p:tgtEl>
                                        <p:attrNameLst>
                                          <p:attrName>style.rotation</p:attrName>
                                        </p:attrNameLst>
                                      </p:cBhvr>
                                      <p:tavLst>
                                        <p:tav tm="0">
                                          <p:val>
                                            <p:fltVal val="90"/>
                                          </p:val>
                                        </p:tav>
                                        <p:tav tm="100000">
                                          <p:val>
                                            <p:fltVal val="0"/>
                                          </p:val>
                                        </p:tav>
                                      </p:tavLst>
                                    </p:anim>
                                    <p:animEffect transition="in" filter="fade">
                                      <p:cBhvr>
                                        <p:cTn id="28" dur="1000"/>
                                        <p:tgtEl>
                                          <p:spTgt spid="64"/>
                                        </p:tgtEl>
                                      </p:cBhvr>
                                    </p:animEffect>
                                  </p:childTnLst>
                                </p:cTn>
                              </p:par>
                              <p:par>
                                <p:cTn id="29" presetID="31" presetClass="entr" presetSubtype="0" fill="hold" nodeType="withEffect">
                                  <p:stCondLst>
                                    <p:cond delay="500"/>
                                  </p:stCondLst>
                                  <p:childTnLst>
                                    <p:set>
                                      <p:cBhvr>
                                        <p:cTn id="30" dur="1" fill="hold">
                                          <p:stCondLst>
                                            <p:cond delay="0"/>
                                          </p:stCondLst>
                                        </p:cTn>
                                        <p:tgtEl>
                                          <p:spTgt spid="42"/>
                                        </p:tgtEl>
                                        <p:attrNameLst>
                                          <p:attrName>style.visibility</p:attrName>
                                        </p:attrNameLst>
                                      </p:cBhvr>
                                      <p:to>
                                        <p:strVal val="visible"/>
                                      </p:to>
                                    </p:set>
                                    <p:anim calcmode="lin" valueType="num">
                                      <p:cBhvr>
                                        <p:cTn id="31" dur="1000" fill="hold"/>
                                        <p:tgtEl>
                                          <p:spTgt spid="42"/>
                                        </p:tgtEl>
                                        <p:attrNameLst>
                                          <p:attrName>ppt_w</p:attrName>
                                        </p:attrNameLst>
                                      </p:cBhvr>
                                      <p:tavLst>
                                        <p:tav tm="0">
                                          <p:val>
                                            <p:fltVal val="0"/>
                                          </p:val>
                                        </p:tav>
                                        <p:tav tm="100000">
                                          <p:val>
                                            <p:strVal val="#ppt_w"/>
                                          </p:val>
                                        </p:tav>
                                      </p:tavLst>
                                    </p:anim>
                                    <p:anim calcmode="lin" valueType="num">
                                      <p:cBhvr>
                                        <p:cTn id="32" dur="1000" fill="hold"/>
                                        <p:tgtEl>
                                          <p:spTgt spid="42"/>
                                        </p:tgtEl>
                                        <p:attrNameLst>
                                          <p:attrName>ppt_h</p:attrName>
                                        </p:attrNameLst>
                                      </p:cBhvr>
                                      <p:tavLst>
                                        <p:tav tm="0">
                                          <p:val>
                                            <p:fltVal val="0"/>
                                          </p:val>
                                        </p:tav>
                                        <p:tav tm="100000">
                                          <p:val>
                                            <p:strVal val="#ppt_h"/>
                                          </p:val>
                                        </p:tav>
                                      </p:tavLst>
                                    </p:anim>
                                    <p:anim calcmode="lin" valueType="num">
                                      <p:cBhvr>
                                        <p:cTn id="33" dur="1000" fill="hold"/>
                                        <p:tgtEl>
                                          <p:spTgt spid="42"/>
                                        </p:tgtEl>
                                        <p:attrNameLst>
                                          <p:attrName>style.rotation</p:attrName>
                                        </p:attrNameLst>
                                      </p:cBhvr>
                                      <p:tavLst>
                                        <p:tav tm="0">
                                          <p:val>
                                            <p:fltVal val="90"/>
                                          </p:val>
                                        </p:tav>
                                        <p:tav tm="100000">
                                          <p:val>
                                            <p:fltVal val="0"/>
                                          </p:val>
                                        </p:tav>
                                      </p:tavLst>
                                    </p:anim>
                                    <p:animEffect transition="in" filter="fade">
                                      <p:cBhvr>
                                        <p:cTn id="34" dur="1000"/>
                                        <p:tgtEl>
                                          <p:spTgt spid="42"/>
                                        </p:tgtEl>
                                      </p:cBhvr>
                                    </p:animEffect>
                                  </p:childTnLst>
                                </p:cTn>
                              </p:par>
                              <p:par>
                                <p:cTn id="35" presetID="31" presetClass="entr" presetSubtype="0" fill="hold" nodeType="withEffect">
                                  <p:stCondLst>
                                    <p:cond delay="500"/>
                                  </p:stCondLst>
                                  <p:childTnLst>
                                    <p:set>
                                      <p:cBhvr>
                                        <p:cTn id="36" dur="1" fill="hold">
                                          <p:stCondLst>
                                            <p:cond delay="0"/>
                                          </p:stCondLst>
                                        </p:cTn>
                                        <p:tgtEl>
                                          <p:spTgt spid="39"/>
                                        </p:tgtEl>
                                        <p:attrNameLst>
                                          <p:attrName>style.visibility</p:attrName>
                                        </p:attrNameLst>
                                      </p:cBhvr>
                                      <p:to>
                                        <p:strVal val="visible"/>
                                      </p:to>
                                    </p:set>
                                    <p:anim calcmode="lin" valueType="num">
                                      <p:cBhvr>
                                        <p:cTn id="37" dur="1000" fill="hold"/>
                                        <p:tgtEl>
                                          <p:spTgt spid="39"/>
                                        </p:tgtEl>
                                        <p:attrNameLst>
                                          <p:attrName>ppt_w</p:attrName>
                                        </p:attrNameLst>
                                      </p:cBhvr>
                                      <p:tavLst>
                                        <p:tav tm="0">
                                          <p:val>
                                            <p:fltVal val="0"/>
                                          </p:val>
                                        </p:tav>
                                        <p:tav tm="100000">
                                          <p:val>
                                            <p:strVal val="#ppt_w"/>
                                          </p:val>
                                        </p:tav>
                                      </p:tavLst>
                                    </p:anim>
                                    <p:anim calcmode="lin" valueType="num">
                                      <p:cBhvr>
                                        <p:cTn id="38" dur="1000" fill="hold"/>
                                        <p:tgtEl>
                                          <p:spTgt spid="39"/>
                                        </p:tgtEl>
                                        <p:attrNameLst>
                                          <p:attrName>ppt_h</p:attrName>
                                        </p:attrNameLst>
                                      </p:cBhvr>
                                      <p:tavLst>
                                        <p:tav tm="0">
                                          <p:val>
                                            <p:fltVal val="0"/>
                                          </p:val>
                                        </p:tav>
                                        <p:tav tm="100000">
                                          <p:val>
                                            <p:strVal val="#ppt_h"/>
                                          </p:val>
                                        </p:tav>
                                      </p:tavLst>
                                    </p:anim>
                                    <p:anim calcmode="lin" valueType="num">
                                      <p:cBhvr>
                                        <p:cTn id="39" dur="1000" fill="hold"/>
                                        <p:tgtEl>
                                          <p:spTgt spid="39"/>
                                        </p:tgtEl>
                                        <p:attrNameLst>
                                          <p:attrName>style.rotation</p:attrName>
                                        </p:attrNameLst>
                                      </p:cBhvr>
                                      <p:tavLst>
                                        <p:tav tm="0">
                                          <p:val>
                                            <p:fltVal val="90"/>
                                          </p:val>
                                        </p:tav>
                                        <p:tav tm="100000">
                                          <p:val>
                                            <p:fltVal val="0"/>
                                          </p:val>
                                        </p:tav>
                                      </p:tavLst>
                                    </p:anim>
                                    <p:animEffect transition="in" filter="fade">
                                      <p:cBhvr>
                                        <p:cTn id="40" dur="1000"/>
                                        <p:tgtEl>
                                          <p:spTgt spid="39"/>
                                        </p:tgtEl>
                                      </p:cBhvr>
                                    </p:animEffect>
                                  </p:childTnLst>
                                </p:cTn>
                              </p:par>
                              <p:par>
                                <p:cTn id="41" presetID="31" presetClass="entr" presetSubtype="0" fill="hold" nodeType="withEffect">
                                  <p:stCondLst>
                                    <p:cond delay="500"/>
                                  </p:stCondLst>
                                  <p:childTnLst>
                                    <p:set>
                                      <p:cBhvr>
                                        <p:cTn id="42" dur="1" fill="hold">
                                          <p:stCondLst>
                                            <p:cond delay="0"/>
                                          </p:stCondLst>
                                        </p:cTn>
                                        <p:tgtEl>
                                          <p:spTgt spid="38"/>
                                        </p:tgtEl>
                                        <p:attrNameLst>
                                          <p:attrName>style.visibility</p:attrName>
                                        </p:attrNameLst>
                                      </p:cBhvr>
                                      <p:to>
                                        <p:strVal val="visible"/>
                                      </p:to>
                                    </p:set>
                                    <p:anim calcmode="lin" valueType="num">
                                      <p:cBhvr>
                                        <p:cTn id="43" dur="1000" fill="hold"/>
                                        <p:tgtEl>
                                          <p:spTgt spid="38"/>
                                        </p:tgtEl>
                                        <p:attrNameLst>
                                          <p:attrName>ppt_w</p:attrName>
                                        </p:attrNameLst>
                                      </p:cBhvr>
                                      <p:tavLst>
                                        <p:tav tm="0">
                                          <p:val>
                                            <p:fltVal val="0"/>
                                          </p:val>
                                        </p:tav>
                                        <p:tav tm="100000">
                                          <p:val>
                                            <p:strVal val="#ppt_w"/>
                                          </p:val>
                                        </p:tav>
                                      </p:tavLst>
                                    </p:anim>
                                    <p:anim calcmode="lin" valueType="num">
                                      <p:cBhvr>
                                        <p:cTn id="44" dur="1000" fill="hold"/>
                                        <p:tgtEl>
                                          <p:spTgt spid="38"/>
                                        </p:tgtEl>
                                        <p:attrNameLst>
                                          <p:attrName>ppt_h</p:attrName>
                                        </p:attrNameLst>
                                      </p:cBhvr>
                                      <p:tavLst>
                                        <p:tav tm="0">
                                          <p:val>
                                            <p:fltVal val="0"/>
                                          </p:val>
                                        </p:tav>
                                        <p:tav tm="100000">
                                          <p:val>
                                            <p:strVal val="#ppt_h"/>
                                          </p:val>
                                        </p:tav>
                                      </p:tavLst>
                                    </p:anim>
                                    <p:anim calcmode="lin" valueType="num">
                                      <p:cBhvr>
                                        <p:cTn id="45" dur="1000" fill="hold"/>
                                        <p:tgtEl>
                                          <p:spTgt spid="38"/>
                                        </p:tgtEl>
                                        <p:attrNameLst>
                                          <p:attrName>style.rotation</p:attrName>
                                        </p:attrNameLst>
                                      </p:cBhvr>
                                      <p:tavLst>
                                        <p:tav tm="0">
                                          <p:val>
                                            <p:fltVal val="90"/>
                                          </p:val>
                                        </p:tav>
                                        <p:tav tm="100000">
                                          <p:val>
                                            <p:fltVal val="0"/>
                                          </p:val>
                                        </p:tav>
                                      </p:tavLst>
                                    </p:anim>
                                    <p:animEffect transition="in" filter="fade">
                                      <p:cBhvr>
                                        <p:cTn id="46" dur="1000"/>
                                        <p:tgtEl>
                                          <p:spTgt spid="38"/>
                                        </p:tgtEl>
                                      </p:cBhvr>
                                    </p:animEffect>
                                  </p:childTnLst>
                                </p:cTn>
                              </p:par>
                              <p:par>
                                <p:cTn id="47" presetID="31" presetClass="entr" presetSubtype="0" fill="hold" nodeType="withEffect">
                                  <p:stCondLst>
                                    <p:cond delay="500"/>
                                  </p:stCondLst>
                                  <p:childTnLst>
                                    <p:set>
                                      <p:cBhvr>
                                        <p:cTn id="48" dur="1" fill="hold">
                                          <p:stCondLst>
                                            <p:cond delay="0"/>
                                          </p:stCondLst>
                                        </p:cTn>
                                        <p:tgtEl>
                                          <p:spTgt spid="37"/>
                                        </p:tgtEl>
                                        <p:attrNameLst>
                                          <p:attrName>style.visibility</p:attrName>
                                        </p:attrNameLst>
                                      </p:cBhvr>
                                      <p:to>
                                        <p:strVal val="visible"/>
                                      </p:to>
                                    </p:set>
                                    <p:anim calcmode="lin" valueType="num">
                                      <p:cBhvr>
                                        <p:cTn id="49" dur="1000" fill="hold"/>
                                        <p:tgtEl>
                                          <p:spTgt spid="37"/>
                                        </p:tgtEl>
                                        <p:attrNameLst>
                                          <p:attrName>ppt_w</p:attrName>
                                        </p:attrNameLst>
                                      </p:cBhvr>
                                      <p:tavLst>
                                        <p:tav tm="0">
                                          <p:val>
                                            <p:fltVal val="0"/>
                                          </p:val>
                                        </p:tav>
                                        <p:tav tm="100000">
                                          <p:val>
                                            <p:strVal val="#ppt_w"/>
                                          </p:val>
                                        </p:tav>
                                      </p:tavLst>
                                    </p:anim>
                                    <p:anim calcmode="lin" valueType="num">
                                      <p:cBhvr>
                                        <p:cTn id="50" dur="1000" fill="hold"/>
                                        <p:tgtEl>
                                          <p:spTgt spid="37"/>
                                        </p:tgtEl>
                                        <p:attrNameLst>
                                          <p:attrName>ppt_h</p:attrName>
                                        </p:attrNameLst>
                                      </p:cBhvr>
                                      <p:tavLst>
                                        <p:tav tm="0">
                                          <p:val>
                                            <p:fltVal val="0"/>
                                          </p:val>
                                        </p:tav>
                                        <p:tav tm="100000">
                                          <p:val>
                                            <p:strVal val="#ppt_h"/>
                                          </p:val>
                                        </p:tav>
                                      </p:tavLst>
                                    </p:anim>
                                    <p:anim calcmode="lin" valueType="num">
                                      <p:cBhvr>
                                        <p:cTn id="51" dur="1000" fill="hold"/>
                                        <p:tgtEl>
                                          <p:spTgt spid="37"/>
                                        </p:tgtEl>
                                        <p:attrNameLst>
                                          <p:attrName>style.rotation</p:attrName>
                                        </p:attrNameLst>
                                      </p:cBhvr>
                                      <p:tavLst>
                                        <p:tav tm="0">
                                          <p:val>
                                            <p:fltVal val="90"/>
                                          </p:val>
                                        </p:tav>
                                        <p:tav tm="100000">
                                          <p:val>
                                            <p:fltVal val="0"/>
                                          </p:val>
                                        </p:tav>
                                      </p:tavLst>
                                    </p:anim>
                                    <p:animEffect transition="in" filter="fade">
                                      <p:cBhvr>
                                        <p:cTn id="52" dur="1000"/>
                                        <p:tgtEl>
                                          <p:spTgt spid="37"/>
                                        </p:tgtEl>
                                      </p:cBhvr>
                                    </p:animEffect>
                                  </p:childTnLst>
                                </p:cTn>
                              </p:par>
                              <p:par>
                                <p:cTn id="53" presetID="31" presetClass="entr" presetSubtype="0" fill="hold" nodeType="withEffect">
                                  <p:stCondLst>
                                    <p:cond delay="500"/>
                                  </p:stCondLst>
                                  <p:childTnLst>
                                    <p:set>
                                      <p:cBhvr>
                                        <p:cTn id="54" dur="1" fill="hold">
                                          <p:stCondLst>
                                            <p:cond delay="0"/>
                                          </p:stCondLst>
                                        </p:cTn>
                                        <p:tgtEl>
                                          <p:spTgt spid="33"/>
                                        </p:tgtEl>
                                        <p:attrNameLst>
                                          <p:attrName>style.visibility</p:attrName>
                                        </p:attrNameLst>
                                      </p:cBhvr>
                                      <p:to>
                                        <p:strVal val="visible"/>
                                      </p:to>
                                    </p:set>
                                    <p:anim calcmode="lin" valueType="num">
                                      <p:cBhvr>
                                        <p:cTn id="55" dur="1000" fill="hold"/>
                                        <p:tgtEl>
                                          <p:spTgt spid="33"/>
                                        </p:tgtEl>
                                        <p:attrNameLst>
                                          <p:attrName>ppt_w</p:attrName>
                                        </p:attrNameLst>
                                      </p:cBhvr>
                                      <p:tavLst>
                                        <p:tav tm="0">
                                          <p:val>
                                            <p:fltVal val="0"/>
                                          </p:val>
                                        </p:tav>
                                        <p:tav tm="100000">
                                          <p:val>
                                            <p:strVal val="#ppt_w"/>
                                          </p:val>
                                        </p:tav>
                                      </p:tavLst>
                                    </p:anim>
                                    <p:anim calcmode="lin" valueType="num">
                                      <p:cBhvr>
                                        <p:cTn id="56" dur="1000" fill="hold"/>
                                        <p:tgtEl>
                                          <p:spTgt spid="33"/>
                                        </p:tgtEl>
                                        <p:attrNameLst>
                                          <p:attrName>ppt_h</p:attrName>
                                        </p:attrNameLst>
                                      </p:cBhvr>
                                      <p:tavLst>
                                        <p:tav tm="0">
                                          <p:val>
                                            <p:fltVal val="0"/>
                                          </p:val>
                                        </p:tav>
                                        <p:tav tm="100000">
                                          <p:val>
                                            <p:strVal val="#ppt_h"/>
                                          </p:val>
                                        </p:tav>
                                      </p:tavLst>
                                    </p:anim>
                                    <p:anim calcmode="lin" valueType="num">
                                      <p:cBhvr>
                                        <p:cTn id="57" dur="1000" fill="hold"/>
                                        <p:tgtEl>
                                          <p:spTgt spid="33"/>
                                        </p:tgtEl>
                                        <p:attrNameLst>
                                          <p:attrName>style.rotation</p:attrName>
                                        </p:attrNameLst>
                                      </p:cBhvr>
                                      <p:tavLst>
                                        <p:tav tm="0">
                                          <p:val>
                                            <p:fltVal val="90"/>
                                          </p:val>
                                        </p:tav>
                                        <p:tav tm="100000">
                                          <p:val>
                                            <p:fltVal val="0"/>
                                          </p:val>
                                        </p:tav>
                                      </p:tavLst>
                                    </p:anim>
                                    <p:animEffect transition="in" filter="fade">
                                      <p:cBhvr>
                                        <p:cTn id="58" dur="1000"/>
                                        <p:tgtEl>
                                          <p:spTgt spid="33"/>
                                        </p:tgtEl>
                                      </p:cBhvr>
                                    </p:animEffect>
                                  </p:childTnLst>
                                </p:cTn>
                              </p:par>
                              <p:par>
                                <p:cTn id="59" presetID="31" presetClass="entr" presetSubtype="0" fill="hold" nodeType="withEffect">
                                  <p:stCondLst>
                                    <p:cond delay="500"/>
                                  </p:stCondLst>
                                  <p:childTnLst>
                                    <p:set>
                                      <p:cBhvr>
                                        <p:cTn id="60" dur="1" fill="hold">
                                          <p:stCondLst>
                                            <p:cond delay="0"/>
                                          </p:stCondLst>
                                        </p:cTn>
                                        <p:tgtEl>
                                          <p:spTgt spid="32"/>
                                        </p:tgtEl>
                                        <p:attrNameLst>
                                          <p:attrName>style.visibility</p:attrName>
                                        </p:attrNameLst>
                                      </p:cBhvr>
                                      <p:to>
                                        <p:strVal val="visible"/>
                                      </p:to>
                                    </p:set>
                                    <p:anim calcmode="lin" valueType="num">
                                      <p:cBhvr>
                                        <p:cTn id="61" dur="1000" fill="hold"/>
                                        <p:tgtEl>
                                          <p:spTgt spid="32"/>
                                        </p:tgtEl>
                                        <p:attrNameLst>
                                          <p:attrName>ppt_w</p:attrName>
                                        </p:attrNameLst>
                                      </p:cBhvr>
                                      <p:tavLst>
                                        <p:tav tm="0">
                                          <p:val>
                                            <p:fltVal val="0"/>
                                          </p:val>
                                        </p:tav>
                                        <p:tav tm="100000">
                                          <p:val>
                                            <p:strVal val="#ppt_w"/>
                                          </p:val>
                                        </p:tav>
                                      </p:tavLst>
                                    </p:anim>
                                    <p:anim calcmode="lin" valueType="num">
                                      <p:cBhvr>
                                        <p:cTn id="62" dur="1000" fill="hold"/>
                                        <p:tgtEl>
                                          <p:spTgt spid="32"/>
                                        </p:tgtEl>
                                        <p:attrNameLst>
                                          <p:attrName>ppt_h</p:attrName>
                                        </p:attrNameLst>
                                      </p:cBhvr>
                                      <p:tavLst>
                                        <p:tav tm="0">
                                          <p:val>
                                            <p:fltVal val="0"/>
                                          </p:val>
                                        </p:tav>
                                        <p:tav tm="100000">
                                          <p:val>
                                            <p:strVal val="#ppt_h"/>
                                          </p:val>
                                        </p:tav>
                                      </p:tavLst>
                                    </p:anim>
                                    <p:anim calcmode="lin" valueType="num">
                                      <p:cBhvr>
                                        <p:cTn id="63" dur="1000" fill="hold"/>
                                        <p:tgtEl>
                                          <p:spTgt spid="32"/>
                                        </p:tgtEl>
                                        <p:attrNameLst>
                                          <p:attrName>style.rotation</p:attrName>
                                        </p:attrNameLst>
                                      </p:cBhvr>
                                      <p:tavLst>
                                        <p:tav tm="0">
                                          <p:val>
                                            <p:fltVal val="90"/>
                                          </p:val>
                                        </p:tav>
                                        <p:tav tm="100000">
                                          <p:val>
                                            <p:fltVal val="0"/>
                                          </p:val>
                                        </p:tav>
                                      </p:tavLst>
                                    </p:anim>
                                    <p:animEffect transition="in" filter="fade">
                                      <p:cBhvr>
                                        <p:cTn id="64" dur="1000"/>
                                        <p:tgtEl>
                                          <p:spTgt spid="32"/>
                                        </p:tgtEl>
                                      </p:cBhvr>
                                    </p:animEffect>
                                  </p:childTnLst>
                                </p:cTn>
                              </p:par>
                              <p:par>
                                <p:cTn id="65" presetID="31" presetClass="entr" presetSubtype="0" fill="hold" nodeType="withEffect">
                                  <p:stCondLst>
                                    <p:cond delay="500"/>
                                  </p:stCondLst>
                                  <p:childTnLst>
                                    <p:set>
                                      <p:cBhvr>
                                        <p:cTn id="66" dur="1" fill="hold">
                                          <p:stCondLst>
                                            <p:cond delay="0"/>
                                          </p:stCondLst>
                                        </p:cTn>
                                        <p:tgtEl>
                                          <p:spTgt spid="30"/>
                                        </p:tgtEl>
                                        <p:attrNameLst>
                                          <p:attrName>style.visibility</p:attrName>
                                        </p:attrNameLst>
                                      </p:cBhvr>
                                      <p:to>
                                        <p:strVal val="visible"/>
                                      </p:to>
                                    </p:set>
                                    <p:anim calcmode="lin" valueType="num">
                                      <p:cBhvr>
                                        <p:cTn id="67" dur="1000" fill="hold"/>
                                        <p:tgtEl>
                                          <p:spTgt spid="30"/>
                                        </p:tgtEl>
                                        <p:attrNameLst>
                                          <p:attrName>ppt_w</p:attrName>
                                        </p:attrNameLst>
                                      </p:cBhvr>
                                      <p:tavLst>
                                        <p:tav tm="0">
                                          <p:val>
                                            <p:fltVal val="0"/>
                                          </p:val>
                                        </p:tav>
                                        <p:tav tm="100000">
                                          <p:val>
                                            <p:strVal val="#ppt_w"/>
                                          </p:val>
                                        </p:tav>
                                      </p:tavLst>
                                    </p:anim>
                                    <p:anim calcmode="lin" valueType="num">
                                      <p:cBhvr>
                                        <p:cTn id="68" dur="1000" fill="hold"/>
                                        <p:tgtEl>
                                          <p:spTgt spid="30"/>
                                        </p:tgtEl>
                                        <p:attrNameLst>
                                          <p:attrName>ppt_h</p:attrName>
                                        </p:attrNameLst>
                                      </p:cBhvr>
                                      <p:tavLst>
                                        <p:tav tm="0">
                                          <p:val>
                                            <p:fltVal val="0"/>
                                          </p:val>
                                        </p:tav>
                                        <p:tav tm="100000">
                                          <p:val>
                                            <p:strVal val="#ppt_h"/>
                                          </p:val>
                                        </p:tav>
                                      </p:tavLst>
                                    </p:anim>
                                    <p:anim calcmode="lin" valueType="num">
                                      <p:cBhvr>
                                        <p:cTn id="69" dur="1000" fill="hold"/>
                                        <p:tgtEl>
                                          <p:spTgt spid="30"/>
                                        </p:tgtEl>
                                        <p:attrNameLst>
                                          <p:attrName>style.rotation</p:attrName>
                                        </p:attrNameLst>
                                      </p:cBhvr>
                                      <p:tavLst>
                                        <p:tav tm="0">
                                          <p:val>
                                            <p:fltVal val="90"/>
                                          </p:val>
                                        </p:tav>
                                        <p:tav tm="100000">
                                          <p:val>
                                            <p:fltVal val="0"/>
                                          </p:val>
                                        </p:tav>
                                      </p:tavLst>
                                    </p:anim>
                                    <p:animEffect transition="in" filter="fade">
                                      <p:cBhvr>
                                        <p:cTn id="70" dur="1000"/>
                                        <p:tgtEl>
                                          <p:spTgt spid="30"/>
                                        </p:tgtEl>
                                      </p:cBhvr>
                                    </p:animEffect>
                                  </p:childTnLst>
                                </p:cTn>
                              </p:par>
                              <p:par>
                                <p:cTn id="71" presetID="31" presetClass="entr" presetSubtype="0" fill="hold" nodeType="withEffect">
                                  <p:stCondLst>
                                    <p:cond delay="500"/>
                                  </p:stCondLst>
                                  <p:childTnLst>
                                    <p:set>
                                      <p:cBhvr>
                                        <p:cTn id="72" dur="1" fill="hold">
                                          <p:stCondLst>
                                            <p:cond delay="0"/>
                                          </p:stCondLst>
                                        </p:cTn>
                                        <p:tgtEl>
                                          <p:spTgt spid="36"/>
                                        </p:tgtEl>
                                        <p:attrNameLst>
                                          <p:attrName>style.visibility</p:attrName>
                                        </p:attrNameLst>
                                      </p:cBhvr>
                                      <p:to>
                                        <p:strVal val="visible"/>
                                      </p:to>
                                    </p:set>
                                    <p:anim calcmode="lin" valueType="num">
                                      <p:cBhvr>
                                        <p:cTn id="73" dur="1000" fill="hold"/>
                                        <p:tgtEl>
                                          <p:spTgt spid="36"/>
                                        </p:tgtEl>
                                        <p:attrNameLst>
                                          <p:attrName>ppt_w</p:attrName>
                                        </p:attrNameLst>
                                      </p:cBhvr>
                                      <p:tavLst>
                                        <p:tav tm="0">
                                          <p:val>
                                            <p:fltVal val="0"/>
                                          </p:val>
                                        </p:tav>
                                        <p:tav tm="100000">
                                          <p:val>
                                            <p:strVal val="#ppt_w"/>
                                          </p:val>
                                        </p:tav>
                                      </p:tavLst>
                                    </p:anim>
                                    <p:anim calcmode="lin" valueType="num">
                                      <p:cBhvr>
                                        <p:cTn id="74" dur="1000" fill="hold"/>
                                        <p:tgtEl>
                                          <p:spTgt spid="36"/>
                                        </p:tgtEl>
                                        <p:attrNameLst>
                                          <p:attrName>ppt_h</p:attrName>
                                        </p:attrNameLst>
                                      </p:cBhvr>
                                      <p:tavLst>
                                        <p:tav tm="0">
                                          <p:val>
                                            <p:fltVal val="0"/>
                                          </p:val>
                                        </p:tav>
                                        <p:tav tm="100000">
                                          <p:val>
                                            <p:strVal val="#ppt_h"/>
                                          </p:val>
                                        </p:tav>
                                      </p:tavLst>
                                    </p:anim>
                                    <p:anim calcmode="lin" valueType="num">
                                      <p:cBhvr>
                                        <p:cTn id="75" dur="1000" fill="hold"/>
                                        <p:tgtEl>
                                          <p:spTgt spid="36"/>
                                        </p:tgtEl>
                                        <p:attrNameLst>
                                          <p:attrName>style.rotation</p:attrName>
                                        </p:attrNameLst>
                                      </p:cBhvr>
                                      <p:tavLst>
                                        <p:tav tm="0">
                                          <p:val>
                                            <p:fltVal val="90"/>
                                          </p:val>
                                        </p:tav>
                                        <p:tav tm="100000">
                                          <p:val>
                                            <p:fltVal val="0"/>
                                          </p:val>
                                        </p:tav>
                                      </p:tavLst>
                                    </p:anim>
                                    <p:animEffect transition="in" filter="fade">
                                      <p:cBhvr>
                                        <p:cTn id="76" dur="1000"/>
                                        <p:tgtEl>
                                          <p:spTgt spid="36"/>
                                        </p:tgtEl>
                                      </p:cBhvr>
                                    </p:animEffect>
                                  </p:childTnLst>
                                </p:cTn>
                              </p:par>
                              <p:par>
                                <p:cTn id="77" presetID="31" presetClass="entr" presetSubtype="0" fill="hold" nodeType="withEffect">
                                  <p:stCondLst>
                                    <p:cond delay="500"/>
                                  </p:stCondLst>
                                  <p:childTnLst>
                                    <p:set>
                                      <p:cBhvr>
                                        <p:cTn id="78" dur="1" fill="hold">
                                          <p:stCondLst>
                                            <p:cond delay="0"/>
                                          </p:stCondLst>
                                        </p:cTn>
                                        <p:tgtEl>
                                          <p:spTgt spid="34"/>
                                        </p:tgtEl>
                                        <p:attrNameLst>
                                          <p:attrName>style.visibility</p:attrName>
                                        </p:attrNameLst>
                                      </p:cBhvr>
                                      <p:to>
                                        <p:strVal val="visible"/>
                                      </p:to>
                                    </p:set>
                                    <p:anim calcmode="lin" valueType="num">
                                      <p:cBhvr>
                                        <p:cTn id="79" dur="1000" fill="hold"/>
                                        <p:tgtEl>
                                          <p:spTgt spid="34"/>
                                        </p:tgtEl>
                                        <p:attrNameLst>
                                          <p:attrName>ppt_w</p:attrName>
                                        </p:attrNameLst>
                                      </p:cBhvr>
                                      <p:tavLst>
                                        <p:tav tm="0">
                                          <p:val>
                                            <p:fltVal val="0"/>
                                          </p:val>
                                        </p:tav>
                                        <p:tav tm="100000">
                                          <p:val>
                                            <p:strVal val="#ppt_w"/>
                                          </p:val>
                                        </p:tav>
                                      </p:tavLst>
                                    </p:anim>
                                    <p:anim calcmode="lin" valueType="num">
                                      <p:cBhvr>
                                        <p:cTn id="80" dur="1000" fill="hold"/>
                                        <p:tgtEl>
                                          <p:spTgt spid="34"/>
                                        </p:tgtEl>
                                        <p:attrNameLst>
                                          <p:attrName>ppt_h</p:attrName>
                                        </p:attrNameLst>
                                      </p:cBhvr>
                                      <p:tavLst>
                                        <p:tav tm="0">
                                          <p:val>
                                            <p:fltVal val="0"/>
                                          </p:val>
                                        </p:tav>
                                        <p:tav tm="100000">
                                          <p:val>
                                            <p:strVal val="#ppt_h"/>
                                          </p:val>
                                        </p:tav>
                                      </p:tavLst>
                                    </p:anim>
                                    <p:anim calcmode="lin" valueType="num">
                                      <p:cBhvr>
                                        <p:cTn id="81" dur="1000" fill="hold"/>
                                        <p:tgtEl>
                                          <p:spTgt spid="34"/>
                                        </p:tgtEl>
                                        <p:attrNameLst>
                                          <p:attrName>style.rotation</p:attrName>
                                        </p:attrNameLst>
                                      </p:cBhvr>
                                      <p:tavLst>
                                        <p:tav tm="0">
                                          <p:val>
                                            <p:fltVal val="90"/>
                                          </p:val>
                                        </p:tav>
                                        <p:tav tm="100000">
                                          <p:val>
                                            <p:fltVal val="0"/>
                                          </p:val>
                                        </p:tav>
                                      </p:tavLst>
                                    </p:anim>
                                    <p:animEffect transition="in" filter="fade">
                                      <p:cBhvr>
                                        <p:cTn id="82" dur="1000"/>
                                        <p:tgtEl>
                                          <p:spTgt spid="34"/>
                                        </p:tgtEl>
                                      </p:cBhvr>
                                    </p:animEffect>
                                  </p:childTnLst>
                                </p:cTn>
                              </p:par>
                              <p:par>
                                <p:cTn id="83" presetID="31" presetClass="entr" presetSubtype="0" fill="hold" nodeType="withEffect">
                                  <p:stCondLst>
                                    <p:cond delay="500"/>
                                  </p:stCondLst>
                                  <p:childTnLst>
                                    <p:set>
                                      <p:cBhvr>
                                        <p:cTn id="84" dur="1" fill="hold">
                                          <p:stCondLst>
                                            <p:cond delay="0"/>
                                          </p:stCondLst>
                                        </p:cTn>
                                        <p:tgtEl>
                                          <p:spTgt spid="31"/>
                                        </p:tgtEl>
                                        <p:attrNameLst>
                                          <p:attrName>style.visibility</p:attrName>
                                        </p:attrNameLst>
                                      </p:cBhvr>
                                      <p:to>
                                        <p:strVal val="visible"/>
                                      </p:to>
                                    </p:set>
                                    <p:anim calcmode="lin" valueType="num">
                                      <p:cBhvr>
                                        <p:cTn id="85" dur="1000" fill="hold"/>
                                        <p:tgtEl>
                                          <p:spTgt spid="31"/>
                                        </p:tgtEl>
                                        <p:attrNameLst>
                                          <p:attrName>ppt_w</p:attrName>
                                        </p:attrNameLst>
                                      </p:cBhvr>
                                      <p:tavLst>
                                        <p:tav tm="0">
                                          <p:val>
                                            <p:fltVal val="0"/>
                                          </p:val>
                                        </p:tav>
                                        <p:tav tm="100000">
                                          <p:val>
                                            <p:strVal val="#ppt_w"/>
                                          </p:val>
                                        </p:tav>
                                      </p:tavLst>
                                    </p:anim>
                                    <p:anim calcmode="lin" valueType="num">
                                      <p:cBhvr>
                                        <p:cTn id="86" dur="1000" fill="hold"/>
                                        <p:tgtEl>
                                          <p:spTgt spid="31"/>
                                        </p:tgtEl>
                                        <p:attrNameLst>
                                          <p:attrName>ppt_h</p:attrName>
                                        </p:attrNameLst>
                                      </p:cBhvr>
                                      <p:tavLst>
                                        <p:tav tm="0">
                                          <p:val>
                                            <p:fltVal val="0"/>
                                          </p:val>
                                        </p:tav>
                                        <p:tav tm="100000">
                                          <p:val>
                                            <p:strVal val="#ppt_h"/>
                                          </p:val>
                                        </p:tav>
                                      </p:tavLst>
                                    </p:anim>
                                    <p:anim calcmode="lin" valueType="num">
                                      <p:cBhvr>
                                        <p:cTn id="87" dur="1000" fill="hold"/>
                                        <p:tgtEl>
                                          <p:spTgt spid="31"/>
                                        </p:tgtEl>
                                        <p:attrNameLst>
                                          <p:attrName>style.rotation</p:attrName>
                                        </p:attrNameLst>
                                      </p:cBhvr>
                                      <p:tavLst>
                                        <p:tav tm="0">
                                          <p:val>
                                            <p:fltVal val="90"/>
                                          </p:val>
                                        </p:tav>
                                        <p:tav tm="100000">
                                          <p:val>
                                            <p:fltVal val="0"/>
                                          </p:val>
                                        </p:tav>
                                      </p:tavLst>
                                    </p:anim>
                                    <p:animEffect transition="in" filter="fade">
                                      <p:cBhvr>
                                        <p:cTn id="88" dur="1000"/>
                                        <p:tgtEl>
                                          <p:spTgt spid="31"/>
                                        </p:tgtEl>
                                      </p:cBhvr>
                                    </p:animEffect>
                                  </p:childTnLst>
                                </p:cTn>
                              </p:par>
                              <p:par>
                                <p:cTn id="89" presetID="31" presetClass="entr" presetSubtype="0" fill="hold" nodeType="withEffect">
                                  <p:stCondLst>
                                    <p:cond delay="500"/>
                                  </p:stCondLst>
                                  <p:childTnLst>
                                    <p:set>
                                      <p:cBhvr>
                                        <p:cTn id="90" dur="1" fill="hold">
                                          <p:stCondLst>
                                            <p:cond delay="0"/>
                                          </p:stCondLst>
                                        </p:cTn>
                                        <p:tgtEl>
                                          <p:spTgt spid="26"/>
                                        </p:tgtEl>
                                        <p:attrNameLst>
                                          <p:attrName>style.visibility</p:attrName>
                                        </p:attrNameLst>
                                      </p:cBhvr>
                                      <p:to>
                                        <p:strVal val="visible"/>
                                      </p:to>
                                    </p:set>
                                    <p:anim calcmode="lin" valueType="num">
                                      <p:cBhvr>
                                        <p:cTn id="91" dur="1000" fill="hold"/>
                                        <p:tgtEl>
                                          <p:spTgt spid="26"/>
                                        </p:tgtEl>
                                        <p:attrNameLst>
                                          <p:attrName>ppt_w</p:attrName>
                                        </p:attrNameLst>
                                      </p:cBhvr>
                                      <p:tavLst>
                                        <p:tav tm="0">
                                          <p:val>
                                            <p:fltVal val="0"/>
                                          </p:val>
                                        </p:tav>
                                        <p:tav tm="100000">
                                          <p:val>
                                            <p:strVal val="#ppt_w"/>
                                          </p:val>
                                        </p:tav>
                                      </p:tavLst>
                                    </p:anim>
                                    <p:anim calcmode="lin" valueType="num">
                                      <p:cBhvr>
                                        <p:cTn id="92" dur="1000" fill="hold"/>
                                        <p:tgtEl>
                                          <p:spTgt spid="26"/>
                                        </p:tgtEl>
                                        <p:attrNameLst>
                                          <p:attrName>ppt_h</p:attrName>
                                        </p:attrNameLst>
                                      </p:cBhvr>
                                      <p:tavLst>
                                        <p:tav tm="0">
                                          <p:val>
                                            <p:fltVal val="0"/>
                                          </p:val>
                                        </p:tav>
                                        <p:tav tm="100000">
                                          <p:val>
                                            <p:strVal val="#ppt_h"/>
                                          </p:val>
                                        </p:tav>
                                      </p:tavLst>
                                    </p:anim>
                                    <p:anim calcmode="lin" valueType="num">
                                      <p:cBhvr>
                                        <p:cTn id="93" dur="1000" fill="hold"/>
                                        <p:tgtEl>
                                          <p:spTgt spid="26"/>
                                        </p:tgtEl>
                                        <p:attrNameLst>
                                          <p:attrName>style.rotation</p:attrName>
                                        </p:attrNameLst>
                                      </p:cBhvr>
                                      <p:tavLst>
                                        <p:tav tm="0">
                                          <p:val>
                                            <p:fltVal val="90"/>
                                          </p:val>
                                        </p:tav>
                                        <p:tav tm="100000">
                                          <p:val>
                                            <p:fltVal val="0"/>
                                          </p:val>
                                        </p:tav>
                                      </p:tavLst>
                                    </p:anim>
                                    <p:animEffect transition="in" filter="fade">
                                      <p:cBhvr>
                                        <p:cTn id="94" dur="1000"/>
                                        <p:tgtEl>
                                          <p:spTgt spid="26"/>
                                        </p:tgtEl>
                                      </p:cBhvr>
                                    </p:animEffect>
                                  </p:childTnLst>
                                </p:cTn>
                              </p:par>
                              <p:par>
                                <p:cTn id="95" presetID="31" presetClass="entr" presetSubtype="0" fill="hold" nodeType="withEffect">
                                  <p:stCondLst>
                                    <p:cond delay="500"/>
                                  </p:stCondLst>
                                  <p:childTnLst>
                                    <p:set>
                                      <p:cBhvr>
                                        <p:cTn id="96" dur="1" fill="hold">
                                          <p:stCondLst>
                                            <p:cond delay="0"/>
                                          </p:stCondLst>
                                        </p:cTn>
                                        <p:tgtEl>
                                          <p:spTgt spid="28"/>
                                        </p:tgtEl>
                                        <p:attrNameLst>
                                          <p:attrName>style.visibility</p:attrName>
                                        </p:attrNameLst>
                                      </p:cBhvr>
                                      <p:to>
                                        <p:strVal val="visible"/>
                                      </p:to>
                                    </p:set>
                                    <p:anim calcmode="lin" valueType="num">
                                      <p:cBhvr>
                                        <p:cTn id="97" dur="1000" fill="hold"/>
                                        <p:tgtEl>
                                          <p:spTgt spid="28"/>
                                        </p:tgtEl>
                                        <p:attrNameLst>
                                          <p:attrName>ppt_w</p:attrName>
                                        </p:attrNameLst>
                                      </p:cBhvr>
                                      <p:tavLst>
                                        <p:tav tm="0">
                                          <p:val>
                                            <p:fltVal val="0"/>
                                          </p:val>
                                        </p:tav>
                                        <p:tav tm="100000">
                                          <p:val>
                                            <p:strVal val="#ppt_w"/>
                                          </p:val>
                                        </p:tav>
                                      </p:tavLst>
                                    </p:anim>
                                    <p:anim calcmode="lin" valueType="num">
                                      <p:cBhvr>
                                        <p:cTn id="98" dur="1000" fill="hold"/>
                                        <p:tgtEl>
                                          <p:spTgt spid="28"/>
                                        </p:tgtEl>
                                        <p:attrNameLst>
                                          <p:attrName>ppt_h</p:attrName>
                                        </p:attrNameLst>
                                      </p:cBhvr>
                                      <p:tavLst>
                                        <p:tav tm="0">
                                          <p:val>
                                            <p:fltVal val="0"/>
                                          </p:val>
                                        </p:tav>
                                        <p:tav tm="100000">
                                          <p:val>
                                            <p:strVal val="#ppt_h"/>
                                          </p:val>
                                        </p:tav>
                                      </p:tavLst>
                                    </p:anim>
                                    <p:anim calcmode="lin" valueType="num">
                                      <p:cBhvr>
                                        <p:cTn id="99" dur="1000" fill="hold"/>
                                        <p:tgtEl>
                                          <p:spTgt spid="28"/>
                                        </p:tgtEl>
                                        <p:attrNameLst>
                                          <p:attrName>style.rotation</p:attrName>
                                        </p:attrNameLst>
                                      </p:cBhvr>
                                      <p:tavLst>
                                        <p:tav tm="0">
                                          <p:val>
                                            <p:fltVal val="90"/>
                                          </p:val>
                                        </p:tav>
                                        <p:tav tm="100000">
                                          <p:val>
                                            <p:fltVal val="0"/>
                                          </p:val>
                                        </p:tav>
                                      </p:tavLst>
                                    </p:anim>
                                    <p:animEffect transition="in" filter="fade">
                                      <p:cBhvr>
                                        <p:cTn id="100" dur="1000"/>
                                        <p:tgtEl>
                                          <p:spTgt spid="28"/>
                                        </p:tgtEl>
                                      </p:cBhvr>
                                    </p:animEffect>
                                  </p:childTnLst>
                                </p:cTn>
                              </p:par>
                              <p:par>
                                <p:cTn id="101" presetID="31" presetClass="entr" presetSubtype="0" fill="hold" nodeType="withEffect">
                                  <p:stCondLst>
                                    <p:cond delay="500"/>
                                  </p:stCondLst>
                                  <p:childTnLst>
                                    <p:set>
                                      <p:cBhvr>
                                        <p:cTn id="102" dur="1" fill="hold">
                                          <p:stCondLst>
                                            <p:cond delay="0"/>
                                          </p:stCondLst>
                                        </p:cTn>
                                        <p:tgtEl>
                                          <p:spTgt spid="25"/>
                                        </p:tgtEl>
                                        <p:attrNameLst>
                                          <p:attrName>style.visibility</p:attrName>
                                        </p:attrNameLst>
                                      </p:cBhvr>
                                      <p:to>
                                        <p:strVal val="visible"/>
                                      </p:to>
                                    </p:set>
                                    <p:anim calcmode="lin" valueType="num">
                                      <p:cBhvr>
                                        <p:cTn id="103" dur="1000" fill="hold"/>
                                        <p:tgtEl>
                                          <p:spTgt spid="25"/>
                                        </p:tgtEl>
                                        <p:attrNameLst>
                                          <p:attrName>ppt_w</p:attrName>
                                        </p:attrNameLst>
                                      </p:cBhvr>
                                      <p:tavLst>
                                        <p:tav tm="0">
                                          <p:val>
                                            <p:fltVal val="0"/>
                                          </p:val>
                                        </p:tav>
                                        <p:tav tm="100000">
                                          <p:val>
                                            <p:strVal val="#ppt_w"/>
                                          </p:val>
                                        </p:tav>
                                      </p:tavLst>
                                    </p:anim>
                                    <p:anim calcmode="lin" valueType="num">
                                      <p:cBhvr>
                                        <p:cTn id="104" dur="1000" fill="hold"/>
                                        <p:tgtEl>
                                          <p:spTgt spid="25"/>
                                        </p:tgtEl>
                                        <p:attrNameLst>
                                          <p:attrName>ppt_h</p:attrName>
                                        </p:attrNameLst>
                                      </p:cBhvr>
                                      <p:tavLst>
                                        <p:tav tm="0">
                                          <p:val>
                                            <p:fltVal val="0"/>
                                          </p:val>
                                        </p:tav>
                                        <p:tav tm="100000">
                                          <p:val>
                                            <p:strVal val="#ppt_h"/>
                                          </p:val>
                                        </p:tav>
                                      </p:tavLst>
                                    </p:anim>
                                    <p:anim calcmode="lin" valueType="num">
                                      <p:cBhvr>
                                        <p:cTn id="105" dur="1000" fill="hold"/>
                                        <p:tgtEl>
                                          <p:spTgt spid="25"/>
                                        </p:tgtEl>
                                        <p:attrNameLst>
                                          <p:attrName>style.rotation</p:attrName>
                                        </p:attrNameLst>
                                      </p:cBhvr>
                                      <p:tavLst>
                                        <p:tav tm="0">
                                          <p:val>
                                            <p:fltVal val="90"/>
                                          </p:val>
                                        </p:tav>
                                        <p:tav tm="100000">
                                          <p:val>
                                            <p:fltVal val="0"/>
                                          </p:val>
                                        </p:tav>
                                      </p:tavLst>
                                    </p:anim>
                                    <p:animEffect transition="in" filter="fade">
                                      <p:cBhvr>
                                        <p:cTn id="106" dur="1000"/>
                                        <p:tgtEl>
                                          <p:spTgt spid="25"/>
                                        </p:tgtEl>
                                      </p:cBhvr>
                                    </p:animEffect>
                                  </p:childTnLst>
                                </p:cTn>
                              </p:par>
                              <p:par>
                                <p:cTn id="107" presetID="31" presetClass="entr" presetSubtype="0" fill="hold" nodeType="withEffect">
                                  <p:stCondLst>
                                    <p:cond delay="500"/>
                                  </p:stCondLst>
                                  <p:childTnLst>
                                    <p:set>
                                      <p:cBhvr>
                                        <p:cTn id="108" dur="1" fill="hold">
                                          <p:stCondLst>
                                            <p:cond delay="0"/>
                                          </p:stCondLst>
                                        </p:cTn>
                                        <p:tgtEl>
                                          <p:spTgt spid="22"/>
                                        </p:tgtEl>
                                        <p:attrNameLst>
                                          <p:attrName>style.visibility</p:attrName>
                                        </p:attrNameLst>
                                      </p:cBhvr>
                                      <p:to>
                                        <p:strVal val="visible"/>
                                      </p:to>
                                    </p:set>
                                    <p:anim calcmode="lin" valueType="num">
                                      <p:cBhvr>
                                        <p:cTn id="109" dur="1000" fill="hold"/>
                                        <p:tgtEl>
                                          <p:spTgt spid="22"/>
                                        </p:tgtEl>
                                        <p:attrNameLst>
                                          <p:attrName>ppt_w</p:attrName>
                                        </p:attrNameLst>
                                      </p:cBhvr>
                                      <p:tavLst>
                                        <p:tav tm="0">
                                          <p:val>
                                            <p:fltVal val="0"/>
                                          </p:val>
                                        </p:tav>
                                        <p:tav tm="100000">
                                          <p:val>
                                            <p:strVal val="#ppt_w"/>
                                          </p:val>
                                        </p:tav>
                                      </p:tavLst>
                                    </p:anim>
                                    <p:anim calcmode="lin" valueType="num">
                                      <p:cBhvr>
                                        <p:cTn id="110" dur="1000" fill="hold"/>
                                        <p:tgtEl>
                                          <p:spTgt spid="22"/>
                                        </p:tgtEl>
                                        <p:attrNameLst>
                                          <p:attrName>ppt_h</p:attrName>
                                        </p:attrNameLst>
                                      </p:cBhvr>
                                      <p:tavLst>
                                        <p:tav tm="0">
                                          <p:val>
                                            <p:fltVal val="0"/>
                                          </p:val>
                                        </p:tav>
                                        <p:tav tm="100000">
                                          <p:val>
                                            <p:strVal val="#ppt_h"/>
                                          </p:val>
                                        </p:tav>
                                      </p:tavLst>
                                    </p:anim>
                                    <p:anim calcmode="lin" valueType="num">
                                      <p:cBhvr>
                                        <p:cTn id="111" dur="1000" fill="hold"/>
                                        <p:tgtEl>
                                          <p:spTgt spid="22"/>
                                        </p:tgtEl>
                                        <p:attrNameLst>
                                          <p:attrName>style.rotation</p:attrName>
                                        </p:attrNameLst>
                                      </p:cBhvr>
                                      <p:tavLst>
                                        <p:tav tm="0">
                                          <p:val>
                                            <p:fltVal val="90"/>
                                          </p:val>
                                        </p:tav>
                                        <p:tav tm="100000">
                                          <p:val>
                                            <p:fltVal val="0"/>
                                          </p:val>
                                        </p:tav>
                                      </p:tavLst>
                                    </p:anim>
                                    <p:animEffect transition="in" filter="fade">
                                      <p:cBhvr>
                                        <p:cTn id="112" dur="1000"/>
                                        <p:tgtEl>
                                          <p:spTgt spid="22"/>
                                        </p:tgtEl>
                                      </p:cBhvr>
                                    </p:animEffect>
                                  </p:childTnLst>
                                </p:cTn>
                              </p:par>
                              <p:par>
                                <p:cTn id="113" presetID="31" presetClass="entr" presetSubtype="0" fill="hold" nodeType="withEffect">
                                  <p:stCondLst>
                                    <p:cond delay="500"/>
                                  </p:stCondLst>
                                  <p:childTnLst>
                                    <p:set>
                                      <p:cBhvr>
                                        <p:cTn id="114" dur="1" fill="hold">
                                          <p:stCondLst>
                                            <p:cond delay="0"/>
                                          </p:stCondLst>
                                        </p:cTn>
                                        <p:tgtEl>
                                          <p:spTgt spid="35"/>
                                        </p:tgtEl>
                                        <p:attrNameLst>
                                          <p:attrName>style.visibility</p:attrName>
                                        </p:attrNameLst>
                                      </p:cBhvr>
                                      <p:to>
                                        <p:strVal val="visible"/>
                                      </p:to>
                                    </p:set>
                                    <p:anim calcmode="lin" valueType="num">
                                      <p:cBhvr>
                                        <p:cTn id="115" dur="1000" fill="hold"/>
                                        <p:tgtEl>
                                          <p:spTgt spid="35"/>
                                        </p:tgtEl>
                                        <p:attrNameLst>
                                          <p:attrName>ppt_w</p:attrName>
                                        </p:attrNameLst>
                                      </p:cBhvr>
                                      <p:tavLst>
                                        <p:tav tm="0">
                                          <p:val>
                                            <p:fltVal val="0"/>
                                          </p:val>
                                        </p:tav>
                                        <p:tav tm="100000">
                                          <p:val>
                                            <p:strVal val="#ppt_w"/>
                                          </p:val>
                                        </p:tav>
                                      </p:tavLst>
                                    </p:anim>
                                    <p:anim calcmode="lin" valueType="num">
                                      <p:cBhvr>
                                        <p:cTn id="116" dur="1000" fill="hold"/>
                                        <p:tgtEl>
                                          <p:spTgt spid="35"/>
                                        </p:tgtEl>
                                        <p:attrNameLst>
                                          <p:attrName>ppt_h</p:attrName>
                                        </p:attrNameLst>
                                      </p:cBhvr>
                                      <p:tavLst>
                                        <p:tav tm="0">
                                          <p:val>
                                            <p:fltVal val="0"/>
                                          </p:val>
                                        </p:tav>
                                        <p:tav tm="100000">
                                          <p:val>
                                            <p:strVal val="#ppt_h"/>
                                          </p:val>
                                        </p:tav>
                                      </p:tavLst>
                                    </p:anim>
                                    <p:anim calcmode="lin" valueType="num">
                                      <p:cBhvr>
                                        <p:cTn id="117" dur="1000" fill="hold"/>
                                        <p:tgtEl>
                                          <p:spTgt spid="35"/>
                                        </p:tgtEl>
                                        <p:attrNameLst>
                                          <p:attrName>style.rotation</p:attrName>
                                        </p:attrNameLst>
                                      </p:cBhvr>
                                      <p:tavLst>
                                        <p:tav tm="0">
                                          <p:val>
                                            <p:fltVal val="90"/>
                                          </p:val>
                                        </p:tav>
                                        <p:tav tm="100000">
                                          <p:val>
                                            <p:fltVal val="0"/>
                                          </p:val>
                                        </p:tav>
                                      </p:tavLst>
                                    </p:anim>
                                    <p:animEffect transition="in" filter="fade">
                                      <p:cBhvr>
                                        <p:cTn id="118" dur="1000"/>
                                        <p:tgtEl>
                                          <p:spTgt spid="35"/>
                                        </p:tgtEl>
                                      </p:cBhvr>
                                    </p:animEffect>
                                  </p:childTnLst>
                                </p:cTn>
                              </p:par>
                              <p:par>
                                <p:cTn id="119" presetID="31" presetClass="entr" presetSubtype="0" fill="hold" nodeType="withEffect">
                                  <p:stCondLst>
                                    <p:cond delay="500"/>
                                  </p:stCondLst>
                                  <p:childTnLst>
                                    <p:set>
                                      <p:cBhvr>
                                        <p:cTn id="120" dur="1" fill="hold">
                                          <p:stCondLst>
                                            <p:cond delay="0"/>
                                          </p:stCondLst>
                                        </p:cTn>
                                        <p:tgtEl>
                                          <p:spTgt spid="24"/>
                                        </p:tgtEl>
                                        <p:attrNameLst>
                                          <p:attrName>style.visibility</p:attrName>
                                        </p:attrNameLst>
                                      </p:cBhvr>
                                      <p:to>
                                        <p:strVal val="visible"/>
                                      </p:to>
                                    </p:set>
                                    <p:anim calcmode="lin" valueType="num">
                                      <p:cBhvr>
                                        <p:cTn id="121" dur="1000" fill="hold"/>
                                        <p:tgtEl>
                                          <p:spTgt spid="24"/>
                                        </p:tgtEl>
                                        <p:attrNameLst>
                                          <p:attrName>ppt_w</p:attrName>
                                        </p:attrNameLst>
                                      </p:cBhvr>
                                      <p:tavLst>
                                        <p:tav tm="0">
                                          <p:val>
                                            <p:fltVal val="0"/>
                                          </p:val>
                                        </p:tav>
                                        <p:tav tm="100000">
                                          <p:val>
                                            <p:strVal val="#ppt_w"/>
                                          </p:val>
                                        </p:tav>
                                      </p:tavLst>
                                    </p:anim>
                                    <p:anim calcmode="lin" valueType="num">
                                      <p:cBhvr>
                                        <p:cTn id="122" dur="1000" fill="hold"/>
                                        <p:tgtEl>
                                          <p:spTgt spid="24"/>
                                        </p:tgtEl>
                                        <p:attrNameLst>
                                          <p:attrName>ppt_h</p:attrName>
                                        </p:attrNameLst>
                                      </p:cBhvr>
                                      <p:tavLst>
                                        <p:tav tm="0">
                                          <p:val>
                                            <p:fltVal val="0"/>
                                          </p:val>
                                        </p:tav>
                                        <p:tav tm="100000">
                                          <p:val>
                                            <p:strVal val="#ppt_h"/>
                                          </p:val>
                                        </p:tav>
                                      </p:tavLst>
                                    </p:anim>
                                    <p:anim calcmode="lin" valueType="num">
                                      <p:cBhvr>
                                        <p:cTn id="123" dur="1000" fill="hold"/>
                                        <p:tgtEl>
                                          <p:spTgt spid="24"/>
                                        </p:tgtEl>
                                        <p:attrNameLst>
                                          <p:attrName>style.rotation</p:attrName>
                                        </p:attrNameLst>
                                      </p:cBhvr>
                                      <p:tavLst>
                                        <p:tav tm="0">
                                          <p:val>
                                            <p:fltVal val="90"/>
                                          </p:val>
                                        </p:tav>
                                        <p:tav tm="100000">
                                          <p:val>
                                            <p:fltVal val="0"/>
                                          </p:val>
                                        </p:tav>
                                      </p:tavLst>
                                    </p:anim>
                                    <p:animEffect transition="in" filter="fade">
                                      <p:cBhvr>
                                        <p:cTn id="124" dur="1000"/>
                                        <p:tgtEl>
                                          <p:spTgt spid="24"/>
                                        </p:tgtEl>
                                      </p:cBhvr>
                                    </p:animEffect>
                                  </p:childTnLst>
                                </p:cTn>
                              </p:par>
                              <p:par>
                                <p:cTn id="125" presetID="31" presetClass="entr" presetSubtype="0" fill="hold" nodeType="withEffect">
                                  <p:stCondLst>
                                    <p:cond delay="500"/>
                                  </p:stCondLst>
                                  <p:childTnLst>
                                    <p:set>
                                      <p:cBhvr>
                                        <p:cTn id="126" dur="1" fill="hold">
                                          <p:stCondLst>
                                            <p:cond delay="0"/>
                                          </p:stCondLst>
                                        </p:cTn>
                                        <p:tgtEl>
                                          <p:spTgt spid="23"/>
                                        </p:tgtEl>
                                        <p:attrNameLst>
                                          <p:attrName>style.visibility</p:attrName>
                                        </p:attrNameLst>
                                      </p:cBhvr>
                                      <p:to>
                                        <p:strVal val="visible"/>
                                      </p:to>
                                    </p:set>
                                    <p:anim calcmode="lin" valueType="num">
                                      <p:cBhvr>
                                        <p:cTn id="127" dur="1000" fill="hold"/>
                                        <p:tgtEl>
                                          <p:spTgt spid="23"/>
                                        </p:tgtEl>
                                        <p:attrNameLst>
                                          <p:attrName>ppt_w</p:attrName>
                                        </p:attrNameLst>
                                      </p:cBhvr>
                                      <p:tavLst>
                                        <p:tav tm="0">
                                          <p:val>
                                            <p:fltVal val="0"/>
                                          </p:val>
                                        </p:tav>
                                        <p:tav tm="100000">
                                          <p:val>
                                            <p:strVal val="#ppt_w"/>
                                          </p:val>
                                        </p:tav>
                                      </p:tavLst>
                                    </p:anim>
                                    <p:anim calcmode="lin" valueType="num">
                                      <p:cBhvr>
                                        <p:cTn id="128" dur="1000" fill="hold"/>
                                        <p:tgtEl>
                                          <p:spTgt spid="23"/>
                                        </p:tgtEl>
                                        <p:attrNameLst>
                                          <p:attrName>ppt_h</p:attrName>
                                        </p:attrNameLst>
                                      </p:cBhvr>
                                      <p:tavLst>
                                        <p:tav tm="0">
                                          <p:val>
                                            <p:fltVal val="0"/>
                                          </p:val>
                                        </p:tav>
                                        <p:tav tm="100000">
                                          <p:val>
                                            <p:strVal val="#ppt_h"/>
                                          </p:val>
                                        </p:tav>
                                      </p:tavLst>
                                    </p:anim>
                                    <p:anim calcmode="lin" valueType="num">
                                      <p:cBhvr>
                                        <p:cTn id="129" dur="1000" fill="hold"/>
                                        <p:tgtEl>
                                          <p:spTgt spid="23"/>
                                        </p:tgtEl>
                                        <p:attrNameLst>
                                          <p:attrName>style.rotation</p:attrName>
                                        </p:attrNameLst>
                                      </p:cBhvr>
                                      <p:tavLst>
                                        <p:tav tm="0">
                                          <p:val>
                                            <p:fltVal val="90"/>
                                          </p:val>
                                        </p:tav>
                                        <p:tav tm="100000">
                                          <p:val>
                                            <p:fltVal val="0"/>
                                          </p:val>
                                        </p:tav>
                                      </p:tavLst>
                                    </p:anim>
                                    <p:animEffect transition="in" filter="fade">
                                      <p:cBhvr>
                                        <p:cTn id="130" dur="1000"/>
                                        <p:tgtEl>
                                          <p:spTgt spid="23"/>
                                        </p:tgtEl>
                                      </p:cBhvr>
                                    </p:animEffect>
                                  </p:childTnLst>
                                </p:cTn>
                              </p:par>
                              <p:par>
                                <p:cTn id="131" presetID="31" presetClass="entr" presetSubtype="0" fill="hold" nodeType="withEffect">
                                  <p:stCondLst>
                                    <p:cond delay="500"/>
                                  </p:stCondLst>
                                  <p:childTnLst>
                                    <p:set>
                                      <p:cBhvr>
                                        <p:cTn id="132" dur="1" fill="hold">
                                          <p:stCondLst>
                                            <p:cond delay="0"/>
                                          </p:stCondLst>
                                        </p:cTn>
                                        <p:tgtEl>
                                          <p:spTgt spid="41"/>
                                        </p:tgtEl>
                                        <p:attrNameLst>
                                          <p:attrName>style.visibility</p:attrName>
                                        </p:attrNameLst>
                                      </p:cBhvr>
                                      <p:to>
                                        <p:strVal val="visible"/>
                                      </p:to>
                                    </p:set>
                                    <p:anim calcmode="lin" valueType="num">
                                      <p:cBhvr>
                                        <p:cTn id="133" dur="1000" fill="hold"/>
                                        <p:tgtEl>
                                          <p:spTgt spid="41"/>
                                        </p:tgtEl>
                                        <p:attrNameLst>
                                          <p:attrName>ppt_w</p:attrName>
                                        </p:attrNameLst>
                                      </p:cBhvr>
                                      <p:tavLst>
                                        <p:tav tm="0">
                                          <p:val>
                                            <p:fltVal val="0"/>
                                          </p:val>
                                        </p:tav>
                                        <p:tav tm="100000">
                                          <p:val>
                                            <p:strVal val="#ppt_w"/>
                                          </p:val>
                                        </p:tav>
                                      </p:tavLst>
                                    </p:anim>
                                    <p:anim calcmode="lin" valueType="num">
                                      <p:cBhvr>
                                        <p:cTn id="134" dur="1000" fill="hold"/>
                                        <p:tgtEl>
                                          <p:spTgt spid="41"/>
                                        </p:tgtEl>
                                        <p:attrNameLst>
                                          <p:attrName>ppt_h</p:attrName>
                                        </p:attrNameLst>
                                      </p:cBhvr>
                                      <p:tavLst>
                                        <p:tav tm="0">
                                          <p:val>
                                            <p:fltVal val="0"/>
                                          </p:val>
                                        </p:tav>
                                        <p:tav tm="100000">
                                          <p:val>
                                            <p:strVal val="#ppt_h"/>
                                          </p:val>
                                        </p:tav>
                                      </p:tavLst>
                                    </p:anim>
                                    <p:anim calcmode="lin" valueType="num">
                                      <p:cBhvr>
                                        <p:cTn id="135" dur="1000" fill="hold"/>
                                        <p:tgtEl>
                                          <p:spTgt spid="41"/>
                                        </p:tgtEl>
                                        <p:attrNameLst>
                                          <p:attrName>style.rotation</p:attrName>
                                        </p:attrNameLst>
                                      </p:cBhvr>
                                      <p:tavLst>
                                        <p:tav tm="0">
                                          <p:val>
                                            <p:fltVal val="90"/>
                                          </p:val>
                                        </p:tav>
                                        <p:tav tm="100000">
                                          <p:val>
                                            <p:fltVal val="0"/>
                                          </p:val>
                                        </p:tav>
                                      </p:tavLst>
                                    </p:anim>
                                    <p:animEffect transition="in" filter="fade">
                                      <p:cBhvr>
                                        <p:cTn id="136" dur="1000"/>
                                        <p:tgtEl>
                                          <p:spTgt spid="41"/>
                                        </p:tgtEl>
                                      </p:cBhvr>
                                    </p:animEffect>
                                  </p:childTnLst>
                                </p:cTn>
                              </p:par>
                              <p:par>
                                <p:cTn id="137" presetID="31" presetClass="entr" presetSubtype="0" fill="hold" nodeType="withEffect">
                                  <p:stCondLst>
                                    <p:cond delay="500"/>
                                  </p:stCondLst>
                                  <p:childTnLst>
                                    <p:set>
                                      <p:cBhvr>
                                        <p:cTn id="138" dur="1" fill="hold">
                                          <p:stCondLst>
                                            <p:cond delay="0"/>
                                          </p:stCondLst>
                                        </p:cTn>
                                        <p:tgtEl>
                                          <p:spTgt spid="27"/>
                                        </p:tgtEl>
                                        <p:attrNameLst>
                                          <p:attrName>style.visibility</p:attrName>
                                        </p:attrNameLst>
                                      </p:cBhvr>
                                      <p:to>
                                        <p:strVal val="visible"/>
                                      </p:to>
                                    </p:set>
                                    <p:anim calcmode="lin" valueType="num">
                                      <p:cBhvr>
                                        <p:cTn id="139" dur="1000" fill="hold"/>
                                        <p:tgtEl>
                                          <p:spTgt spid="27"/>
                                        </p:tgtEl>
                                        <p:attrNameLst>
                                          <p:attrName>ppt_w</p:attrName>
                                        </p:attrNameLst>
                                      </p:cBhvr>
                                      <p:tavLst>
                                        <p:tav tm="0">
                                          <p:val>
                                            <p:fltVal val="0"/>
                                          </p:val>
                                        </p:tav>
                                        <p:tav tm="100000">
                                          <p:val>
                                            <p:strVal val="#ppt_w"/>
                                          </p:val>
                                        </p:tav>
                                      </p:tavLst>
                                    </p:anim>
                                    <p:anim calcmode="lin" valueType="num">
                                      <p:cBhvr>
                                        <p:cTn id="140" dur="1000" fill="hold"/>
                                        <p:tgtEl>
                                          <p:spTgt spid="27"/>
                                        </p:tgtEl>
                                        <p:attrNameLst>
                                          <p:attrName>ppt_h</p:attrName>
                                        </p:attrNameLst>
                                      </p:cBhvr>
                                      <p:tavLst>
                                        <p:tav tm="0">
                                          <p:val>
                                            <p:fltVal val="0"/>
                                          </p:val>
                                        </p:tav>
                                        <p:tav tm="100000">
                                          <p:val>
                                            <p:strVal val="#ppt_h"/>
                                          </p:val>
                                        </p:tav>
                                      </p:tavLst>
                                    </p:anim>
                                    <p:anim calcmode="lin" valueType="num">
                                      <p:cBhvr>
                                        <p:cTn id="141" dur="1000" fill="hold"/>
                                        <p:tgtEl>
                                          <p:spTgt spid="27"/>
                                        </p:tgtEl>
                                        <p:attrNameLst>
                                          <p:attrName>style.rotation</p:attrName>
                                        </p:attrNameLst>
                                      </p:cBhvr>
                                      <p:tavLst>
                                        <p:tav tm="0">
                                          <p:val>
                                            <p:fltVal val="90"/>
                                          </p:val>
                                        </p:tav>
                                        <p:tav tm="100000">
                                          <p:val>
                                            <p:fltVal val="0"/>
                                          </p:val>
                                        </p:tav>
                                      </p:tavLst>
                                    </p:anim>
                                    <p:animEffect transition="in" filter="fade">
                                      <p:cBhvr>
                                        <p:cTn id="142" dur="1000"/>
                                        <p:tgtEl>
                                          <p:spTgt spid="27"/>
                                        </p:tgtEl>
                                      </p:cBhvr>
                                    </p:animEffect>
                                  </p:childTnLst>
                                </p:cTn>
                              </p:par>
                              <p:par>
                                <p:cTn id="143" presetID="31" presetClass="entr" presetSubtype="0" fill="hold" nodeType="withEffect">
                                  <p:stCondLst>
                                    <p:cond delay="500"/>
                                  </p:stCondLst>
                                  <p:childTnLst>
                                    <p:set>
                                      <p:cBhvr>
                                        <p:cTn id="144" dur="1" fill="hold">
                                          <p:stCondLst>
                                            <p:cond delay="0"/>
                                          </p:stCondLst>
                                        </p:cTn>
                                        <p:tgtEl>
                                          <p:spTgt spid="29"/>
                                        </p:tgtEl>
                                        <p:attrNameLst>
                                          <p:attrName>style.visibility</p:attrName>
                                        </p:attrNameLst>
                                      </p:cBhvr>
                                      <p:to>
                                        <p:strVal val="visible"/>
                                      </p:to>
                                    </p:set>
                                    <p:anim calcmode="lin" valueType="num">
                                      <p:cBhvr>
                                        <p:cTn id="145" dur="1000" fill="hold"/>
                                        <p:tgtEl>
                                          <p:spTgt spid="29"/>
                                        </p:tgtEl>
                                        <p:attrNameLst>
                                          <p:attrName>ppt_w</p:attrName>
                                        </p:attrNameLst>
                                      </p:cBhvr>
                                      <p:tavLst>
                                        <p:tav tm="0">
                                          <p:val>
                                            <p:fltVal val="0"/>
                                          </p:val>
                                        </p:tav>
                                        <p:tav tm="100000">
                                          <p:val>
                                            <p:strVal val="#ppt_w"/>
                                          </p:val>
                                        </p:tav>
                                      </p:tavLst>
                                    </p:anim>
                                    <p:anim calcmode="lin" valueType="num">
                                      <p:cBhvr>
                                        <p:cTn id="146" dur="1000" fill="hold"/>
                                        <p:tgtEl>
                                          <p:spTgt spid="29"/>
                                        </p:tgtEl>
                                        <p:attrNameLst>
                                          <p:attrName>ppt_h</p:attrName>
                                        </p:attrNameLst>
                                      </p:cBhvr>
                                      <p:tavLst>
                                        <p:tav tm="0">
                                          <p:val>
                                            <p:fltVal val="0"/>
                                          </p:val>
                                        </p:tav>
                                        <p:tav tm="100000">
                                          <p:val>
                                            <p:strVal val="#ppt_h"/>
                                          </p:val>
                                        </p:tav>
                                      </p:tavLst>
                                    </p:anim>
                                    <p:anim calcmode="lin" valueType="num">
                                      <p:cBhvr>
                                        <p:cTn id="147" dur="1000" fill="hold"/>
                                        <p:tgtEl>
                                          <p:spTgt spid="29"/>
                                        </p:tgtEl>
                                        <p:attrNameLst>
                                          <p:attrName>style.rotation</p:attrName>
                                        </p:attrNameLst>
                                      </p:cBhvr>
                                      <p:tavLst>
                                        <p:tav tm="0">
                                          <p:val>
                                            <p:fltVal val="90"/>
                                          </p:val>
                                        </p:tav>
                                        <p:tav tm="100000">
                                          <p:val>
                                            <p:fltVal val="0"/>
                                          </p:val>
                                        </p:tav>
                                      </p:tavLst>
                                    </p:anim>
                                    <p:animEffect transition="in" filter="fade">
                                      <p:cBhvr>
                                        <p:cTn id="148" dur="1000"/>
                                        <p:tgtEl>
                                          <p:spTgt spid="29"/>
                                        </p:tgtEl>
                                      </p:cBhvr>
                                    </p:animEffect>
                                  </p:childTnLst>
                                </p:cTn>
                              </p:par>
                              <p:par>
                                <p:cTn id="149" presetID="53" presetClass="entr" presetSubtype="16" fill="hold" grpId="0" nodeType="withEffect">
                                  <p:stCondLst>
                                    <p:cond delay="1000"/>
                                  </p:stCondLst>
                                  <p:childTnLst>
                                    <p:set>
                                      <p:cBhvr>
                                        <p:cTn id="150" dur="1" fill="hold">
                                          <p:stCondLst>
                                            <p:cond delay="0"/>
                                          </p:stCondLst>
                                        </p:cTn>
                                        <p:tgtEl>
                                          <p:spTgt spid="57"/>
                                        </p:tgtEl>
                                        <p:attrNameLst>
                                          <p:attrName>style.visibility</p:attrName>
                                        </p:attrNameLst>
                                      </p:cBhvr>
                                      <p:to>
                                        <p:strVal val="visible"/>
                                      </p:to>
                                    </p:set>
                                    <p:anim calcmode="lin" valueType="num">
                                      <p:cBhvr>
                                        <p:cTn id="151" dur="500" fill="hold"/>
                                        <p:tgtEl>
                                          <p:spTgt spid="57"/>
                                        </p:tgtEl>
                                        <p:attrNameLst>
                                          <p:attrName>ppt_w</p:attrName>
                                        </p:attrNameLst>
                                      </p:cBhvr>
                                      <p:tavLst>
                                        <p:tav tm="0">
                                          <p:val>
                                            <p:fltVal val="0"/>
                                          </p:val>
                                        </p:tav>
                                        <p:tav tm="100000">
                                          <p:val>
                                            <p:strVal val="#ppt_w"/>
                                          </p:val>
                                        </p:tav>
                                      </p:tavLst>
                                    </p:anim>
                                    <p:anim calcmode="lin" valueType="num">
                                      <p:cBhvr>
                                        <p:cTn id="152" dur="500" fill="hold"/>
                                        <p:tgtEl>
                                          <p:spTgt spid="57"/>
                                        </p:tgtEl>
                                        <p:attrNameLst>
                                          <p:attrName>ppt_h</p:attrName>
                                        </p:attrNameLst>
                                      </p:cBhvr>
                                      <p:tavLst>
                                        <p:tav tm="0">
                                          <p:val>
                                            <p:fltVal val="0"/>
                                          </p:val>
                                        </p:tav>
                                        <p:tav tm="100000">
                                          <p:val>
                                            <p:strVal val="#ppt_h"/>
                                          </p:val>
                                        </p:tav>
                                      </p:tavLst>
                                    </p:anim>
                                    <p:animEffect transition="in" filter="fade">
                                      <p:cBhvr>
                                        <p:cTn id="153" dur="500"/>
                                        <p:tgtEl>
                                          <p:spTgt spid="57"/>
                                        </p:tgtEl>
                                      </p:cBhvr>
                                    </p:animEffect>
                                  </p:childTnLst>
                                </p:cTn>
                              </p:par>
                              <p:par>
                                <p:cTn id="154" presetID="53" presetClass="entr" presetSubtype="16" fill="hold" grpId="0" nodeType="withEffect">
                                  <p:stCondLst>
                                    <p:cond delay="1000"/>
                                  </p:stCondLst>
                                  <p:childTnLst>
                                    <p:set>
                                      <p:cBhvr>
                                        <p:cTn id="155" dur="1" fill="hold">
                                          <p:stCondLst>
                                            <p:cond delay="0"/>
                                          </p:stCondLst>
                                        </p:cTn>
                                        <p:tgtEl>
                                          <p:spTgt spid="59"/>
                                        </p:tgtEl>
                                        <p:attrNameLst>
                                          <p:attrName>style.visibility</p:attrName>
                                        </p:attrNameLst>
                                      </p:cBhvr>
                                      <p:to>
                                        <p:strVal val="visible"/>
                                      </p:to>
                                    </p:set>
                                    <p:anim calcmode="lin" valueType="num">
                                      <p:cBhvr>
                                        <p:cTn id="156" dur="500" fill="hold"/>
                                        <p:tgtEl>
                                          <p:spTgt spid="59"/>
                                        </p:tgtEl>
                                        <p:attrNameLst>
                                          <p:attrName>ppt_w</p:attrName>
                                        </p:attrNameLst>
                                      </p:cBhvr>
                                      <p:tavLst>
                                        <p:tav tm="0">
                                          <p:val>
                                            <p:fltVal val="0"/>
                                          </p:val>
                                        </p:tav>
                                        <p:tav tm="100000">
                                          <p:val>
                                            <p:strVal val="#ppt_w"/>
                                          </p:val>
                                        </p:tav>
                                      </p:tavLst>
                                    </p:anim>
                                    <p:anim calcmode="lin" valueType="num">
                                      <p:cBhvr>
                                        <p:cTn id="157" dur="500" fill="hold"/>
                                        <p:tgtEl>
                                          <p:spTgt spid="59"/>
                                        </p:tgtEl>
                                        <p:attrNameLst>
                                          <p:attrName>ppt_h</p:attrName>
                                        </p:attrNameLst>
                                      </p:cBhvr>
                                      <p:tavLst>
                                        <p:tav tm="0">
                                          <p:val>
                                            <p:fltVal val="0"/>
                                          </p:val>
                                        </p:tav>
                                        <p:tav tm="100000">
                                          <p:val>
                                            <p:strVal val="#ppt_h"/>
                                          </p:val>
                                        </p:tav>
                                      </p:tavLst>
                                    </p:anim>
                                    <p:animEffect transition="in" filter="fade">
                                      <p:cBhvr>
                                        <p:cTn id="158" dur="500"/>
                                        <p:tgtEl>
                                          <p:spTgt spid="59"/>
                                        </p:tgtEl>
                                      </p:cBhvr>
                                    </p:animEffect>
                                  </p:childTnLst>
                                </p:cTn>
                              </p:par>
                              <p:par>
                                <p:cTn id="159" presetID="53" presetClass="entr" presetSubtype="16" fill="hold" grpId="0" nodeType="withEffect">
                                  <p:stCondLst>
                                    <p:cond delay="1000"/>
                                  </p:stCondLst>
                                  <p:childTnLst>
                                    <p:set>
                                      <p:cBhvr>
                                        <p:cTn id="160" dur="1" fill="hold">
                                          <p:stCondLst>
                                            <p:cond delay="0"/>
                                          </p:stCondLst>
                                        </p:cTn>
                                        <p:tgtEl>
                                          <p:spTgt spid="50"/>
                                        </p:tgtEl>
                                        <p:attrNameLst>
                                          <p:attrName>style.visibility</p:attrName>
                                        </p:attrNameLst>
                                      </p:cBhvr>
                                      <p:to>
                                        <p:strVal val="visible"/>
                                      </p:to>
                                    </p:set>
                                    <p:anim calcmode="lin" valueType="num">
                                      <p:cBhvr>
                                        <p:cTn id="161" dur="500" fill="hold"/>
                                        <p:tgtEl>
                                          <p:spTgt spid="50"/>
                                        </p:tgtEl>
                                        <p:attrNameLst>
                                          <p:attrName>ppt_w</p:attrName>
                                        </p:attrNameLst>
                                      </p:cBhvr>
                                      <p:tavLst>
                                        <p:tav tm="0">
                                          <p:val>
                                            <p:fltVal val="0"/>
                                          </p:val>
                                        </p:tav>
                                        <p:tav tm="100000">
                                          <p:val>
                                            <p:strVal val="#ppt_w"/>
                                          </p:val>
                                        </p:tav>
                                      </p:tavLst>
                                    </p:anim>
                                    <p:anim calcmode="lin" valueType="num">
                                      <p:cBhvr>
                                        <p:cTn id="162" dur="500" fill="hold"/>
                                        <p:tgtEl>
                                          <p:spTgt spid="50"/>
                                        </p:tgtEl>
                                        <p:attrNameLst>
                                          <p:attrName>ppt_h</p:attrName>
                                        </p:attrNameLst>
                                      </p:cBhvr>
                                      <p:tavLst>
                                        <p:tav tm="0">
                                          <p:val>
                                            <p:fltVal val="0"/>
                                          </p:val>
                                        </p:tav>
                                        <p:tav tm="100000">
                                          <p:val>
                                            <p:strVal val="#ppt_h"/>
                                          </p:val>
                                        </p:tav>
                                      </p:tavLst>
                                    </p:anim>
                                    <p:animEffect transition="in" filter="fade">
                                      <p:cBhvr>
                                        <p:cTn id="163" dur="500"/>
                                        <p:tgtEl>
                                          <p:spTgt spid="50"/>
                                        </p:tgtEl>
                                      </p:cBhvr>
                                    </p:animEffect>
                                  </p:childTnLst>
                                </p:cTn>
                              </p:par>
                              <p:par>
                                <p:cTn id="164" presetID="53" presetClass="entr" presetSubtype="16" fill="hold" grpId="0" nodeType="withEffect">
                                  <p:stCondLst>
                                    <p:cond delay="1000"/>
                                  </p:stCondLst>
                                  <p:childTnLst>
                                    <p:set>
                                      <p:cBhvr>
                                        <p:cTn id="165" dur="1" fill="hold">
                                          <p:stCondLst>
                                            <p:cond delay="0"/>
                                          </p:stCondLst>
                                        </p:cTn>
                                        <p:tgtEl>
                                          <p:spTgt spid="51"/>
                                        </p:tgtEl>
                                        <p:attrNameLst>
                                          <p:attrName>style.visibility</p:attrName>
                                        </p:attrNameLst>
                                      </p:cBhvr>
                                      <p:to>
                                        <p:strVal val="visible"/>
                                      </p:to>
                                    </p:set>
                                    <p:anim calcmode="lin" valueType="num">
                                      <p:cBhvr>
                                        <p:cTn id="166" dur="500" fill="hold"/>
                                        <p:tgtEl>
                                          <p:spTgt spid="51"/>
                                        </p:tgtEl>
                                        <p:attrNameLst>
                                          <p:attrName>ppt_w</p:attrName>
                                        </p:attrNameLst>
                                      </p:cBhvr>
                                      <p:tavLst>
                                        <p:tav tm="0">
                                          <p:val>
                                            <p:fltVal val="0"/>
                                          </p:val>
                                        </p:tav>
                                        <p:tav tm="100000">
                                          <p:val>
                                            <p:strVal val="#ppt_w"/>
                                          </p:val>
                                        </p:tav>
                                      </p:tavLst>
                                    </p:anim>
                                    <p:anim calcmode="lin" valueType="num">
                                      <p:cBhvr>
                                        <p:cTn id="167" dur="500" fill="hold"/>
                                        <p:tgtEl>
                                          <p:spTgt spid="51"/>
                                        </p:tgtEl>
                                        <p:attrNameLst>
                                          <p:attrName>ppt_h</p:attrName>
                                        </p:attrNameLst>
                                      </p:cBhvr>
                                      <p:tavLst>
                                        <p:tav tm="0">
                                          <p:val>
                                            <p:fltVal val="0"/>
                                          </p:val>
                                        </p:tav>
                                        <p:tav tm="100000">
                                          <p:val>
                                            <p:strVal val="#ppt_h"/>
                                          </p:val>
                                        </p:tav>
                                      </p:tavLst>
                                    </p:anim>
                                    <p:animEffect transition="in" filter="fade">
                                      <p:cBhvr>
                                        <p:cTn id="168" dur="500"/>
                                        <p:tgtEl>
                                          <p:spTgt spid="51"/>
                                        </p:tgtEl>
                                      </p:cBhvr>
                                    </p:animEffect>
                                  </p:childTnLst>
                                </p:cTn>
                              </p:par>
                              <p:par>
                                <p:cTn id="169" presetID="53" presetClass="entr" presetSubtype="16" fill="hold" grpId="0" nodeType="withEffect">
                                  <p:stCondLst>
                                    <p:cond delay="1000"/>
                                  </p:stCondLst>
                                  <p:childTnLst>
                                    <p:set>
                                      <p:cBhvr>
                                        <p:cTn id="170" dur="1" fill="hold">
                                          <p:stCondLst>
                                            <p:cond delay="0"/>
                                          </p:stCondLst>
                                        </p:cTn>
                                        <p:tgtEl>
                                          <p:spTgt spid="44"/>
                                        </p:tgtEl>
                                        <p:attrNameLst>
                                          <p:attrName>style.visibility</p:attrName>
                                        </p:attrNameLst>
                                      </p:cBhvr>
                                      <p:to>
                                        <p:strVal val="visible"/>
                                      </p:to>
                                    </p:set>
                                    <p:anim calcmode="lin" valueType="num">
                                      <p:cBhvr>
                                        <p:cTn id="171" dur="500" fill="hold"/>
                                        <p:tgtEl>
                                          <p:spTgt spid="44"/>
                                        </p:tgtEl>
                                        <p:attrNameLst>
                                          <p:attrName>ppt_w</p:attrName>
                                        </p:attrNameLst>
                                      </p:cBhvr>
                                      <p:tavLst>
                                        <p:tav tm="0">
                                          <p:val>
                                            <p:fltVal val="0"/>
                                          </p:val>
                                        </p:tav>
                                        <p:tav tm="100000">
                                          <p:val>
                                            <p:strVal val="#ppt_w"/>
                                          </p:val>
                                        </p:tav>
                                      </p:tavLst>
                                    </p:anim>
                                    <p:anim calcmode="lin" valueType="num">
                                      <p:cBhvr>
                                        <p:cTn id="172" dur="500" fill="hold"/>
                                        <p:tgtEl>
                                          <p:spTgt spid="44"/>
                                        </p:tgtEl>
                                        <p:attrNameLst>
                                          <p:attrName>ppt_h</p:attrName>
                                        </p:attrNameLst>
                                      </p:cBhvr>
                                      <p:tavLst>
                                        <p:tav tm="0">
                                          <p:val>
                                            <p:fltVal val="0"/>
                                          </p:val>
                                        </p:tav>
                                        <p:tav tm="100000">
                                          <p:val>
                                            <p:strVal val="#ppt_h"/>
                                          </p:val>
                                        </p:tav>
                                      </p:tavLst>
                                    </p:anim>
                                    <p:animEffect transition="in" filter="fade">
                                      <p:cBhvr>
                                        <p:cTn id="173" dur="500"/>
                                        <p:tgtEl>
                                          <p:spTgt spid="44"/>
                                        </p:tgtEl>
                                      </p:cBhvr>
                                    </p:animEffect>
                                  </p:childTnLst>
                                </p:cTn>
                              </p:par>
                              <p:par>
                                <p:cTn id="174" presetID="53" presetClass="entr" presetSubtype="16" fill="hold" grpId="0" nodeType="withEffect">
                                  <p:stCondLst>
                                    <p:cond delay="1000"/>
                                  </p:stCondLst>
                                  <p:childTnLst>
                                    <p:set>
                                      <p:cBhvr>
                                        <p:cTn id="175" dur="1" fill="hold">
                                          <p:stCondLst>
                                            <p:cond delay="0"/>
                                          </p:stCondLst>
                                        </p:cTn>
                                        <p:tgtEl>
                                          <p:spTgt spid="45"/>
                                        </p:tgtEl>
                                        <p:attrNameLst>
                                          <p:attrName>style.visibility</p:attrName>
                                        </p:attrNameLst>
                                      </p:cBhvr>
                                      <p:to>
                                        <p:strVal val="visible"/>
                                      </p:to>
                                    </p:set>
                                    <p:anim calcmode="lin" valueType="num">
                                      <p:cBhvr>
                                        <p:cTn id="176" dur="500" fill="hold"/>
                                        <p:tgtEl>
                                          <p:spTgt spid="45"/>
                                        </p:tgtEl>
                                        <p:attrNameLst>
                                          <p:attrName>ppt_w</p:attrName>
                                        </p:attrNameLst>
                                      </p:cBhvr>
                                      <p:tavLst>
                                        <p:tav tm="0">
                                          <p:val>
                                            <p:fltVal val="0"/>
                                          </p:val>
                                        </p:tav>
                                        <p:tav tm="100000">
                                          <p:val>
                                            <p:strVal val="#ppt_w"/>
                                          </p:val>
                                        </p:tav>
                                      </p:tavLst>
                                    </p:anim>
                                    <p:anim calcmode="lin" valueType="num">
                                      <p:cBhvr>
                                        <p:cTn id="177" dur="500" fill="hold"/>
                                        <p:tgtEl>
                                          <p:spTgt spid="45"/>
                                        </p:tgtEl>
                                        <p:attrNameLst>
                                          <p:attrName>ppt_h</p:attrName>
                                        </p:attrNameLst>
                                      </p:cBhvr>
                                      <p:tavLst>
                                        <p:tav tm="0">
                                          <p:val>
                                            <p:fltVal val="0"/>
                                          </p:val>
                                        </p:tav>
                                        <p:tav tm="100000">
                                          <p:val>
                                            <p:strVal val="#ppt_h"/>
                                          </p:val>
                                        </p:tav>
                                      </p:tavLst>
                                    </p:anim>
                                    <p:animEffect transition="in" filter="fade">
                                      <p:cBhvr>
                                        <p:cTn id="178" dur="500"/>
                                        <p:tgtEl>
                                          <p:spTgt spid="45"/>
                                        </p:tgtEl>
                                      </p:cBhvr>
                                    </p:animEffect>
                                  </p:childTnLst>
                                </p:cTn>
                              </p:par>
                              <p:par>
                                <p:cTn id="179" presetID="53" presetClass="entr" presetSubtype="16" fill="hold" grpId="0" nodeType="withEffect">
                                  <p:stCondLst>
                                    <p:cond delay="1000"/>
                                  </p:stCondLst>
                                  <p:childTnLst>
                                    <p:set>
                                      <p:cBhvr>
                                        <p:cTn id="180" dur="1" fill="hold">
                                          <p:stCondLst>
                                            <p:cond delay="0"/>
                                          </p:stCondLst>
                                        </p:cTn>
                                        <p:tgtEl>
                                          <p:spTgt spid="52"/>
                                        </p:tgtEl>
                                        <p:attrNameLst>
                                          <p:attrName>style.visibility</p:attrName>
                                        </p:attrNameLst>
                                      </p:cBhvr>
                                      <p:to>
                                        <p:strVal val="visible"/>
                                      </p:to>
                                    </p:set>
                                    <p:anim calcmode="lin" valueType="num">
                                      <p:cBhvr>
                                        <p:cTn id="181" dur="500" fill="hold"/>
                                        <p:tgtEl>
                                          <p:spTgt spid="52"/>
                                        </p:tgtEl>
                                        <p:attrNameLst>
                                          <p:attrName>ppt_w</p:attrName>
                                        </p:attrNameLst>
                                      </p:cBhvr>
                                      <p:tavLst>
                                        <p:tav tm="0">
                                          <p:val>
                                            <p:fltVal val="0"/>
                                          </p:val>
                                        </p:tav>
                                        <p:tav tm="100000">
                                          <p:val>
                                            <p:strVal val="#ppt_w"/>
                                          </p:val>
                                        </p:tav>
                                      </p:tavLst>
                                    </p:anim>
                                    <p:anim calcmode="lin" valueType="num">
                                      <p:cBhvr>
                                        <p:cTn id="182" dur="500" fill="hold"/>
                                        <p:tgtEl>
                                          <p:spTgt spid="52"/>
                                        </p:tgtEl>
                                        <p:attrNameLst>
                                          <p:attrName>ppt_h</p:attrName>
                                        </p:attrNameLst>
                                      </p:cBhvr>
                                      <p:tavLst>
                                        <p:tav tm="0">
                                          <p:val>
                                            <p:fltVal val="0"/>
                                          </p:val>
                                        </p:tav>
                                        <p:tav tm="100000">
                                          <p:val>
                                            <p:strVal val="#ppt_h"/>
                                          </p:val>
                                        </p:tav>
                                      </p:tavLst>
                                    </p:anim>
                                    <p:animEffect transition="in" filter="fade">
                                      <p:cBhvr>
                                        <p:cTn id="183" dur="500"/>
                                        <p:tgtEl>
                                          <p:spTgt spid="52"/>
                                        </p:tgtEl>
                                      </p:cBhvr>
                                    </p:animEffect>
                                  </p:childTnLst>
                                </p:cTn>
                              </p:par>
                              <p:par>
                                <p:cTn id="184" presetID="53" presetClass="entr" presetSubtype="16" fill="hold" grpId="0" nodeType="withEffect">
                                  <p:stCondLst>
                                    <p:cond delay="1000"/>
                                  </p:stCondLst>
                                  <p:childTnLst>
                                    <p:set>
                                      <p:cBhvr>
                                        <p:cTn id="185" dur="1" fill="hold">
                                          <p:stCondLst>
                                            <p:cond delay="0"/>
                                          </p:stCondLst>
                                        </p:cTn>
                                        <p:tgtEl>
                                          <p:spTgt spid="46"/>
                                        </p:tgtEl>
                                        <p:attrNameLst>
                                          <p:attrName>style.visibility</p:attrName>
                                        </p:attrNameLst>
                                      </p:cBhvr>
                                      <p:to>
                                        <p:strVal val="visible"/>
                                      </p:to>
                                    </p:set>
                                    <p:anim calcmode="lin" valueType="num">
                                      <p:cBhvr>
                                        <p:cTn id="186" dur="500" fill="hold"/>
                                        <p:tgtEl>
                                          <p:spTgt spid="46"/>
                                        </p:tgtEl>
                                        <p:attrNameLst>
                                          <p:attrName>ppt_w</p:attrName>
                                        </p:attrNameLst>
                                      </p:cBhvr>
                                      <p:tavLst>
                                        <p:tav tm="0">
                                          <p:val>
                                            <p:fltVal val="0"/>
                                          </p:val>
                                        </p:tav>
                                        <p:tav tm="100000">
                                          <p:val>
                                            <p:strVal val="#ppt_w"/>
                                          </p:val>
                                        </p:tav>
                                      </p:tavLst>
                                    </p:anim>
                                    <p:anim calcmode="lin" valueType="num">
                                      <p:cBhvr>
                                        <p:cTn id="187" dur="500" fill="hold"/>
                                        <p:tgtEl>
                                          <p:spTgt spid="46"/>
                                        </p:tgtEl>
                                        <p:attrNameLst>
                                          <p:attrName>ppt_h</p:attrName>
                                        </p:attrNameLst>
                                      </p:cBhvr>
                                      <p:tavLst>
                                        <p:tav tm="0">
                                          <p:val>
                                            <p:fltVal val="0"/>
                                          </p:val>
                                        </p:tav>
                                        <p:tav tm="100000">
                                          <p:val>
                                            <p:strVal val="#ppt_h"/>
                                          </p:val>
                                        </p:tav>
                                      </p:tavLst>
                                    </p:anim>
                                    <p:animEffect transition="in" filter="fade">
                                      <p:cBhvr>
                                        <p:cTn id="188" dur="500"/>
                                        <p:tgtEl>
                                          <p:spTgt spid="46"/>
                                        </p:tgtEl>
                                      </p:cBhvr>
                                    </p:animEffect>
                                  </p:childTnLst>
                                </p:cTn>
                              </p:par>
                              <p:par>
                                <p:cTn id="189" presetID="53" presetClass="entr" presetSubtype="16" fill="hold" grpId="0" nodeType="withEffect">
                                  <p:stCondLst>
                                    <p:cond delay="1000"/>
                                  </p:stCondLst>
                                  <p:childTnLst>
                                    <p:set>
                                      <p:cBhvr>
                                        <p:cTn id="190" dur="1" fill="hold">
                                          <p:stCondLst>
                                            <p:cond delay="0"/>
                                          </p:stCondLst>
                                        </p:cTn>
                                        <p:tgtEl>
                                          <p:spTgt spid="53"/>
                                        </p:tgtEl>
                                        <p:attrNameLst>
                                          <p:attrName>style.visibility</p:attrName>
                                        </p:attrNameLst>
                                      </p:cBhvr>
                                      <p:to>
                                        <p:strVal val="visible"/>
                                      </p:to>
                                    </p:set>
                                    <p:anim calcmode="lin" valueType="num">
                                      <p:cBhvr>
                                        <p:cTn id="191" dur="500" fill="hold"/>
                                        <p:tgtEl>
                                          <p:spTgt spid="53"/>
                                        </p:tgtEl>
                                        <p:attrNameLst>
                                          <p:attrName>ppt_w</p:attrName>
                                        </p:attrNameLst>
                                      </p:cBhvr>
                                      <p:tavLst>
                                        <p:tav tm="0">
                                          <p:val>
                                            <p:fltVal val="0"/>
                                          </p:val>
                                        </p:tav>
                                        <p:tav tm="100000">
                                          <p:val>
                                            <p:strVal val="#ppt_w"/>
                                          </p:val>
                                        </p:tav>
                                      </p:tavLst>
                                    </p:anim>
                                    <p:anim calcmode="lin" valueType="num">
                                      <p:cBhvr>
                                        <p:cTn id="192" dur="500" fill="hold"/>
                                        <p:tgtEl>
                                          <p:spTgt spid="53"/>
                                        </p:tgtEl>
                                        <p:attrNameLst>
                                          <p:attrName>ppt_h</p:attrName>
                                        </p:attrNameLst>
                                      </p:cBhvr>
                                      <p:tavLst>
                                        <p:tav tm="0">
                                          <p:val>
                                            <p:fltVal val="0"/>
                                          </p:val>
                                        </p:tav>
                                        <p:tav tm="100000">
                                          <p:val>
                                            <p:strVal val="#ppt_h"/>
                                          </p:val>
                                        </p:tav>
                                      </p:tavLst>
                                    </p:anim>
                                    <p:animEffect transition="in" filter="fade">
                                      <p:cBhvr>
                                        <p:cTn id="193" dur="500"/>
                                        <p:tgtEl>
                                          <p:spTgt spid="53"/>
                                        </p:tgtEl>
                                      </p:cBhvr>
                                    </p:animEffect>
                                  </p:childTnLst>
                                </p:cTn>
                              </p:par>
                              <p:par>
                                <p:cTn id="194" presetID="53" presetClass="entr" presetSubtype="16" fill="hold" grpId="0" nodeType="withEffect">
                                  <p:stCondLst>
                                    <p:cond delay="1000"/>
                                  </p:stCondLst>
                                  <p:childTnLst>
                                    <p:set>
                                      <p:cBhvr>
                                        <p:cTn id="195" dur="1" fill="hold">
                                          <p:stCondLst>
                                            <p:cond delay="0"/>
                                          </p:stCondLst>
                                        </p:cTn>
                                        <p:tgtEl>
                                          <p:spTgt spid="49"/>
                                        </p:tgtEl>
                                        <p:attrNameLst>
                                          <p:attrName>style.visibility</p:attrName>
                                        </p:attrNameLst>
                                      </p:cBhvr>
                                      <p:to>
                                        <p:strVal val="visible"/>
                                      </p:to>
                                    </p:set>
                                    <p:anim calcmode="lin" valueType="num">
                                      <p:cBhvr>
                                        <p:cTn id="196" dur="500" fill="hold"/>
                                        <p:tgtEl>
                                          <p:spTgt spid="49"/>
                                        </p:tgtEl>
                                        <p:attrNameLst>
                                          <p:attrName>ppt_w</p:attrName>
                                        </p:attrNameLst>
                                      </p:cBhvr>
                                      <p:tavLst>
                                        <p:tav tm="0">
                                          <p:val>
                                            <p:fltVal val="0"/>
                                          </p:val>
                                        </p:tav>
                                        <p:tav tm="100000">
                                          <p:val>
                                            <p:strVal val="#ppt_w"/>
                                          </p:val>
                                        </p:tav>
                                      </p:tavLst>
                                    </p:anim>
                                    <p:anim calcmode="lin" valueType="num">
                                      <p:cBhvr>
                                        <p:cTn id="197" dur="500" fill="hold"/>
                                        <p:tgtEl>
                                          <p:spTgt spid="49"/>
                                        </p:tgtEl>
                                        <p:attrNameLst>
                                          <p:attrName>ppt_h</p:attrName>
                                        </p:attrNameLst>
                                      </p:cBhvr>
                                      <p:tavLst>
                                        <p:tav tm="0">
                                          <p:val>
                                            <p:fltVal val="0"/>
                                          </p:val>
                                        </p:tav>
                                        <p:tav tm="100000">
                                          <p:val>
                                            <p:strVal val="#ppt_h"/>
                                          </p:val>
                                        </p:tav>
                                      </p:tavLst>
                                    </p:anim>
                                    <p:animEffect transition="in" filter="fade">
                                      <p:cBhvr>
                                        <p:cTn id="198" dur="500"/>
                                        <p:tgtEl>
                                          <p:spTgt spid="49"/>
                                        </p:tgtEl>
                                      </p:cBhvr>
                                    </p:animEffect>
                                  </p:childTnLst>
                                </p:cTn>
                              </p:par>
                              <p:par>
                                <p:cTn id="199" presetID="53" presetClass="entr" presetSubtype="16" fill="hold" grpId="0" nodeType="withEffect">
                                  <p:stCondLst>
                                    <p:cond delay="1000"/>
                                  </p:stCondLst>
                                  <p:childTnLst>
                                    <p:set>
                                      <p:cBhvr>
                                        <p:cTn id="200" dur="1" fill="hold">
                                          <p:stCondLst>
                                            <p:cond delay="0"/>
                                          </p:stCondLst>
                                        </p:cTn>
                                        <p:tgtEl>
                                          <p:spTgt spid="48"/>
                                        </p:tgtEl>
                                        <p:attrNameLst>
                                          <p:attrName>style.visibility</p:attrName>
                                        </p:attrNameLst>
                                      </p:cBhvr>
                                      <p:to>
                                        <p:strVal val="visible"/>
                                      </p:to>
                                    </p:set>
                                    <p:anim calcmode="lin" valueType="num">
                                      <p:cBhvr>
                                        <p:cTn id="201" dur="500" fill="hold"/>
                                        <p:tgtEl>
                                          <p:spTgt spid="48"/>
                                        </p:tgtEl>
                                        <p:attrNameLst>
                                          <p:attrName>ppt_w</p:attrName>
                                        </p:attrNameLst>
                                      </p:cBhvr>
                                      <p:tavLst>
                                        <p:tav tm="0">
                                          <p:val>
                                            <p:fltVal val="0"/>
                                          </p:val>
                                        </p:tav>
                                        <p:tav tm="100000">
                                          <p:val>
                                            <p:strVal val="#ppt_w"/>
                                          </p:val>
                                        </p:tav>
                                      </p:tavLst>
                                    </p:anim>
                                    <p:anim calcmode="lin" valueType="num">
                                      <p:cBhvr>
                                        <p:cTn id="202" dur="500" fill="hold"/>
                                        <p:tgtEl>
                                          <p:spTgt spid="48"/>
                                        </p:tgtEl>
                                        <p:attrNameLst>
                                          <p:attrName>ppt_h</p:attrName>
                                        </p:attrNameLst>
                                      </p:cBhvr>
                                      <p:tavLst>
                                        <p:tav tm="0">
                                          <p:val>
                                            <p:fltVal val="0"/>
                                          </p:val>
                                        </p:tav>
                                        <p:tav tm="100000">
                                          <p:val>
                                            <p:strVal val="#ppt_h"/>
                                          </p:val>
                                        </p:tav>
                                      </p:tavLst>
                                    </p:anim>
                                    <p:animEffect transition="in" filter="fade">
                                      <p:cBhvr>
                                        <p:cTn id="203" dur="500"/>
                                        <p:tgtEl>
                                          <p:spTgt spid="48"/>
                                        </p:tgtEl>
                                      </p:cBhvr>
                                    </p:animEffect>
                                  </p:childTnLst>
                                </p:cTn>
                              </p:par>
                              <p:par>
                                <p:cTn id="204" presetID="53" presetClass="entr" presetSubtype="16" fill="hold" grpId="0" nodeType="withEffect">
                                  <p:stCondLst>
                                    <p:cond delay="1000"/>
                                  </p:stCondLst>
                                  <p:childTnLst>
                                    <p:set>
                                      <p:cBhvr>
                                        <p:cTn id="205" dur="1" fill="hold">
                                          <p:stCondLst>
                                            <p:cond delay="0"/>
                                          </p:stCondLst>
                                        </p:cTn>
                                        <p:tgtEl>
                                          <p:spTgt spid="54"/>
                                        </p:tgtEl>
                                        <p:attrNameLst>
                                          <p:attrName>style.visibility</p:attrName>
                                        </p:attrNameLst>
                                      </p:cBhvr>
                                      <p:to>
                                        <p:strVal val="visible"/>
                                      </p:to>
                                    </p:set>
                                    <p:anim calcmode="lin" valueType="num">
                                      <p:cBhvr>
                                        <p:cTn id="206" dur="500" fill="hold"/>
                                        <p:tgtEl>
                                          <p:spTgt spid="54"/>
                                        </p:tgtEl>
                                        <p:attrNameLst>
                                          <p:attrName>ppt_w</p:attrName>
                                        </p:attrNameLst>
                                      </p:cBhvr>
                                      <p:tavLst>
                                        <p:tav tm="0">
                                          <p:val>
                                            <p:fltVal val="0"/>
                                          </p:val>
                                        </p:tav>
                                        <p:tav tm="100000">
                                          <p:val>
                                            <p:strVal val="#ppt_w"/>
                                          </p:val>
                                        </p:tav>
                                      </p:tavLst>
                                    </p:anim>
                                    <p:anim calcmode="lin" valueType="num">
                                      <p:cBhvr>
                                        <p:cTn id="207" dur="500" fill="hold"/>
                                        <p:tgtEl>
                                          <p:spTgt spid="54"/>
                                        </p:tgtEl>
                                        <p:attrNameLst>
                                          <p:attrName>ppt_h</p:attrName>
                                        </p:attrNameLst>
                                      </p:cBhvr>
                                      <p:tavLst>
                                        <p:tav tm="0">
                                          <p:val>
                                            <p:fltVal val="0"/>
                                          </p:val>
                                        </p:tav>
                                        <p:tav tm="100000">
                                          <p:val>
                                            <p:strVal val="#ppt_h"/>
                                          </p:val>
                                        </p:tav>
                                      </p:tavLst>
                                    </p:anim>
                                    <p:animEffect transition="in" filter="fade">
                                      <p:cBhvr>
                                        <p:cTn id="208" dur="500"/>
                                        <p:tgtEl>
                                          <p:spTgt spid="54"/>
                                        </p:tgtEl>
                                      </p:cBhvr>
                                    </p:animEffect>
                                  </p:childTnLst>
                                </p:cTn>
                              </p:par>
                              <p:par>
                                <p:cTn id="209" presetID="53" presetClass="entr" presetSubtype="16" fill="hold" grpId="0" nodeType="withEffect">
                                  <p:stCondLst>
                                    <p:cond delay="1000"/>
                                  </p:stCondLst>
                                  <p:childTnLst>
                                    <p:set>
                                      <p:cBhvr>
                                        <p:cTn id="210" dur="1" fill="hold">
                                          <p:stCondLst>
                                            <p:cond delay="0"/>
                                          </p:stCondLst>
                                        </p:cTn>
                                        <p:tgtEl>
                                          <p:spTgt spid="47"/>
                                        </p:tgtEl>
                                        <p:attrNameLst>
                                          <p:attrName>style.visibility</p:attrName>
                                        </p:attrNameLst>
                                      </p:cBhvr>
                                      <p:to>
                                        <p:strVal val="visible"/>
                                      </p:to>
                                    </p:set>
                                    <p:anim calcmode="lin" valueType="num">
                                      <p:cBhvr>
                                        <p:cTn id="211" dur="500" fill="hold"/>
                                        <p:tgtEl>
                                          <p:spTgt spid="47"/>
                                        </p:tgtEl>
                                        <p:attrNameLst>
                                          <p:attrName>ppt_w</p:attrName>
                                        </p:attrNameLst>
                                      </p:cBhvr>
                                      <p:tavLst>
                                        <p:tav tm="0">
                                          <p:val>
                                            <p:fltVal val="0"/>
                                          </p:val>
                                        </p:tav>
                                        <p:tav tm="100000">
                                          <p:val>
                                            <p:strVal val="#ppt_w"/>
                                          </p:val>
                                        </p:tav>
                                      </p:tavLst>
                                    </p:anim>
                                    <p:anim calcmode="lin" valueType="num">
                                      <p:cBhvr>
                                        <p:cTn id="212" dur="500" fill="hold"/>
                                        <p:tgtEl>
                                          <p:spTgt spid="47"/>
                                        </p:tgtEl>
                                        <p:attrNameLst>
                                          <p:attrName>ppt_h</p:attrName>
                                        </p:attrNameLst>
                                      </p:cBhvr>
                                      <p:tavLst>
                                        <p:tav tm="0">
                                          <p:val>
                                            <p:fltVal val="0"/>
                                          </p:val>
                                        </p:tav>
                                        <p:tav tm="100000">
                                          <p:val>
                                            <p:strVal val="#ppt_h"/>
                                          </p:val>
                                        </p:tav>
                                      </p:tavLst>
                                    </p:anim>
                                    <p:animEffect transition="in" filter="fade">
                                      <p:cBhvr>
                                        <p:cTn id="213" dur="500"/>
                                        <p:tgtEl>
                                          <p:spTgt spid="47"/>
                                        </p:tgtEl>
                                      </p:cBhvr>
                                    </p:animEffect>
                                  </p:childTnLst>
                                </p:cTn>
                              </p:par>
                              <p:par>
                                <p:cTn id="214" presetID="53" presetClass="entr" presetSubtype="16" fill="hold" grpId="0" nodeType="withEffect">
                                  <p:stCondLst>
                                    <p:cond delay="1000"/>
                                  </p:stCondLst>
                                  <p:childTnLst>
                                    <p:set>
                                      <p:cBhvr>
                                        <p:cTn id="215" dur="1" fill="hold">
                                          <p:stCondLst>
                                            <p:cond delay="0"/>
                                          </p:stCondLst>
                                        </p:cTn>
                                        <p:tgtEl>
                                          <p:spTgt spid="43"/>
                                        </p:tgtEl>
                                        <p:attrNameLst>
                                          <p:attrName>style.visibility</p:attrName>
                                        </p:attrNameLst>
                                      </p:cBhvr>
                                      <p:to>
                                        <p:strVal val="visible"/>
                                      </p:to>
                                    </p:set>
                                    <p:anim calcmode="lin" valueType="num">
                                      <p:cBhvr>
                                        <p:cTn id="216" dur="500" fill="hold"/>
                                        <p:tgtEl>
                                          <p:spTgt spid="43"/>
                                        </p:tgtEl>
                                        <p:attrNameLst>
                                          <p:attrName>ppt_w</p:attrName>
                                        </p:attrNameLst>
                                      </p:cBhvr>
                                      <p:tavLst>
                                        <p:tav tm="0">
                                          <p:val>
                                            <p:fltVal val="0"/>
                                          </p:val>
                                        </p:tav>
                                        <p:tav tm="100000">
                                          <p:val>
                                            <p:strVal val="#ppt_w"/>
                                          </p:val>
                                        </p:tav>
                                      </p:tavLst>
                                    </p:anim>
                                    <p:anim calcmode="lin" valueType="num">
                                      <p:cBhvr>
                                        <p:cTn id="217" dur="500" fill="hold"/>
                                        <p:tgtEl>
                                          <p:spTgt spid="43"/>
                                        </p:tgtEl>
                                        <p:attrNameLst>
                                          <p:attrName>ppt_h</p:attrName>
                                        </p:attrNameLst>
                                      </p:cBhvr>
                                      <p:tavLst>
                                        <p:tav tm="0">
                                          <p:val>
                                            <p:fltVal val="0"/>
                                          </p:val>
                                        </p:tav>
                                        <p:tav tm="100000">
                                          <p:val>
                                            <p:strVal val="#ppt_h"/>
                                          </p:val>
                                        </p:tav>
                                      </p:tavLst>
                                    </p:anim>
                                    <p:animEffect transition="in" filter="fade">
                                      <p:cBhvr>
                                        <p:cTn id="218" dur="500"/>
                                        <p:tgtEl>
                                          <p:spTgt spid="43"/>
                                        </p:tgtEl>
                                      </p:cBhvr>
                                    </p:animEffect>
                                  </p:childTnLst>
                                </p:cTn>
                              </p:par>
                              <p:par>
                                <p:cTn id="219" presetID="53" presetClass="entr" presetSubtype="16" fill="hold" grpId="0" nodeType="withEffect">
                                  <p:stCondLst>
                                    <p:cond delay="1000"/>
                                  </p:stCondLst>
                                  <p:childTnLst>
                                    <p:set>
                                      <p:cBhvr>
                                        <p:cTn id="220" dur="1" fill="hold">
                                          <p:stCondLst>
                                            <p:cond delay="0"/>
                                          </p:stCondLst>
                                        </p:cTn>
                                        <p:tgtEl>
                                          <p:spTgt spid="63"/>
                                        </p:tgtEl>
                                        <p:attrNameLst>
                                          <p:attrName>style.visibility</p:attrName>
                                        </p:attrNameLst>
                                      </p:cBhvr>
                                      <p:to>
                                        <p:strVal val="visible"/>
                                      </p:to>
                                    </p:set>
                                    <p:anim calcmode="lin" valueType="num">
                                      <p:cBhvr>
                                        <p:cTn id="221" dur="500" fill="hold"/>
                                        <p:tgtEl>
                                          <p:spTgt spid="63"/>
                                        </p:tgtEl>
                                        <p:attrNameLst>
                                          <p:attrName>ppt_w</p:attrName>
                                        </p:attrNameLst>
                                      </p:cBhvr>
                                      <p:tavLst>
                                        <p:tav tm="0">
                                          <p:val>
                                            <p:fltVal val="0"/>
                                          </p:val>
                                        </p:tav>
                                        <p:tav tm="100000">
                                          <p:val>
                                            <p:strVal val="#ppt_w"/>
                                          </p:val>
                                        </p:tav>
                                      </p:tavLst>
                                    </p:anim>
                                    <p:anim calcmode="lin" valueType="num">
                                      <p:cBhvr>
                                        <p:cTn id="222" dur="500" fill="hold"/>
                                        <p:tgtEl>
                                          <p:spTgt spid="63"/>
                                        </p:tgtEl>
                                        <p:attrNameLst>
                                          <p:attrName>ppt_h</p:attrName>
                                        </p:attrNameLst>
                                      </p:cBhvr>
                                      <p:tavLst>
                                        <p:tav tm="0">
                                          <p:val>
                                            <p:fltVal val="0"/>
                                          </p:val>
                                        </p:tav>
                                        <p:tav tm="100000">
                                          <p:val>
                                            <p:strVal val="#ppt_h"/>
                                          </p:val>
                                        </p:tav>
                                      </p:tavLst>
                                    </p:anim>
                                    <p:animEffect transition="in" filter="fade">
                                      <p:cBhvr>
                                        <p:cTn id="223" dur="500"/>
                                        <p:tgtEl>
                                          <p:spTgt spid="63"/>
                                        </p:tgtEl>
                                      </p:cBhvr>
                                    </p:animEffect>
                                  </p:childTnLst>
                                </p:cTn>
                              </p:par>
                              <p:par>
                                <p:cTn id="224" presetID="53" presetClass="entr" presetSubtype="16" fill="hold" grpId="0" nodeType="withEffect">
                                  <p:stCondLst>
                                    <p:cond delay="1000"/>
                                  </p:stCondLst>
                                  <p:childTnLst>
                                    <p:set>
                                      <p:cBhvr>
                                        <p:cTn id="225" dur="1" fill="hold">
                                          <p:stCondLst>
                                            <p:cond delay="0"/>
                                          </p:stCondLst>
                                        </p:cTn>
                                        <p:tgtEl>
                                          <p:spTgt spid="58"/>
                                        </p:tgtEl>
                                        <p:attrNameLst>
                                          <p:attrName>style.visibility</p:attrName>
                                        </p:attrNameLst>
                                      </p:cBhvr>
                                      <p:to>
                                        <p:strVal val="visible"/>
                                      </p:to>
                                    </p:set>
                                    <p:anim calcmode="lin" valueType="num">
                                      <p:cBhvr>
                                        <p:cTn id="226" dur="500" fill="hold"/>
                                        <p:tgtEl>
                                          <p:spTgt spid="58"/>
                                        </p:tgtEl>
                                        <p:attrNameLst>
                                          <p:attrName>ppt_w</p:attrName>
                                        </p:attrNameLst>
                                      </p:cBhvr>
                                      <p:tavLst>
                                        <p:tav tm="0">
                                          <p:val>
                                            <p:fltVal val="0"/>
                                          </p:val>
                                        </p:tav>
                                        <p:tav tm="100000">
                                          <p:val>
                                            <p:strVal val="#ppt_w"/>
                                          </p:val>
                                        </p:tav>
                                      </p:tavLst>
                                    </p:anim>
                                    <p:anim calcmode="lin" valueType="num">
                                      <p:cBhvr>
                                        <p:cTn id="227" dur="500" fill="hold"/>
                                        <p:tgtEl>
                                          <p:spTgt spid="58"/>
                                        </p:tgtEl>
                                        <p:attrNameLst>
                                          <p:attrName>ppt_h</p:attrName>
                                        </p:attrNameLst>
                                      </p:cBhvr>
                                      <p:tavLst>
                                        <p:tav tm="0">
                                          <p:val>
                                            <p:fltVal val="0"/>
                                          </p:val>
                                        </p:tav>
                                        <p:tav tm="100000">
                                          <p:val>
                                            <p:strVal val="#ppt_h"/>
                                          </p:val>
                                        </p:tav>
                                      </p:tavLst>
                                    </p:anim>
                                    <p:animEffect transition="in" filter="fade">
                                      <p:cBhvr>
                                        <p:cTn id="228" dur="500"/>
                                        <p:tgtEl>
                                          <p:spTgt spid="58"/>
                                        </p:tgtEl>
                                      </p:cBhvr>
                                    </p:animEffect>
                                  </p:childTnLst>
                                </p:cTn>
                              </p:par>
                              <p:par>
                                <p:cTn id="229" presetID="53" presetClass="entr" presetSubtype="16" fill="hold" grpId="0" nodeType="withEffect">
                                  <p:stCondLst>
                                    <p:cond delay="1000"/>
                                  </p:stCondLst>
                                  <p:childTnLst>
                                    <p:set>
                                      <p:cBhvr>
                                        <p:cTn id="230" dur="1" fill="hold">
                                          <p:stCondLst>
                                            <p:cond delay="0"/>
                                          </p:stCondLst>
                                        </p:cTn>
                                        <p:tgtEl>
                                          <p:spTgt spid="56"/>
                                        </p:tgtEl>
                                        <p:attrNameLst>
                                          <p:attrName>style.visibility</p:attrName>
                                        </p:attrNameLst>
                                      </p:cBhvr>
                                      <p:to>
                                        <p:strVal val="visible"/>
                                      </p:to>
                                    </p:set>
                                    <p:anim calcmode="lin" valueType="num">
                                      <p:cBhvr>
                                        <p:cTn id="231" dur="500" fill="hold"/>
                                        <p:tgtEl>
                                          <p:spTgt spid="56"/>
                                        </p:tgtEl>
                                        <p:attrNameLst>
                                          <p:attrName>ppt_w</p:attrName>
                                        </p:attrNameLst>
                                      </p:cBhvr>
                                      <p:tavLst>
                                        <p:tav tm="0">
                                          <p:val>
                                            <p:fltVal val="0"/>
                                          </p:val>
                                        </p:tav>
                                        <p:tav tm="100000">
                                          <p:val>
                                            <p:strVal val="#ppt_w"/>
                                          </p:val>
                                        </p:tav>
                                      </p:tavLst>
                                    </p:anim>
                                    <p:anim calcmode="lin" valueType="num">
                                      <p:cBhvr>
                                        <p:cTn id="232" dur="500" fill="hold"/>
                                        <p:tgtEl>
                                          <p:spTgt spid="56"/>
                                        </p:tgtEl>
                                        <p:attrNameLst>
                                          <p:attrName>ppt_h</p:attrName>
                                        </p:attrNameLst>
                                      </p:cBhvr>
                                      <p:tavLst>
                                        <p:tav tm="0">
                                          <p:val>
                                            <p:fltVal val="0"/>
                                          </p:val>
                                        </p:tav>
                                        <p:tav tm="100000">
                                          <p:val>
                                            <p:strVal val="#ppt_h"/>
                                          </p:val>
                                        </p:tav>
                                      </p:tavLst>
                                    </p:anim>
                                    <p:animEffect transition="in" filter="fade">
                                      <p:cBhvr>
                                        <p:cTn id="233" dur="500"/>
                                        <p:tgtEl>
                                          <p:spTgt spid="56"/>
                                        </p:tgtEl>
                                      </p:cBhvr>
                                    </p:animEffect>
                                  </p:childTnLst>
                                </p:cTn>
                              </p:par>
                              <p:par>
                                <p:cTn id="234" presetID="53" presetClass="entr" presetSubtype="16" fill="hold" grpId="0" nodeType="withEffect">
                                  <p:stCondLst>
                                    <p:cond delay="1000"/>
                                  </p:stCondLst>
                                  <p:childTnLst>
                                    <p:set>
                                      <p:cBhvr>
                                        <p:cTn id="235" dur="1" fill="hold">
                                          <p:stCondLst>
                                            <p:cond delay="0"/>
                                          </p:stCondLst>
                                        </p:cTn>
                                        <p:tgtEl>
                                          <p:spTgt spid="55"/>
                                        </p:tgtEl>
                                        <p:attrNameLst>
                                          <p:attrName>style.visibility</p:attrName>
                                        </p:attrNameLst>
                                      </p:cBhvr>
                                      <p:to>
                                        <p:strVal val="visible"/>
                                      </p:to>
                                    </p:set>
                                    <p:anim calcmode="lin" valueType="num">
                                      <p:cBhvr>
                                        <p:cTn id="236" dur="500" fill="hold"/>
                                        <p:tgtEl>
                                          <p:spTgt spid="55"/>
                                        </p:tgtEl>
                                        <p:attrNameLst>
                                          <p:attrName>ppt_w</p:attrName>
                                        </p:attrNameLst>
                                      </p:cBhvr>
                                      <p:tavLst>
                                        <p:tav tm="0">
                                          <p:val>
                                            <p:fltVal val="0"/>
                                          </p:val>
                                        </p:tav>
                                        <p:tav tm="100000">
                                          <p:val>
                                            <p:strVal val="#ppt_w"/>
                                          </p:val>
                                        </p:tav>
                                      </p:tavLst>
                                    </p:anim>
                                    <p:anim calcmode="lin" valueType="num">
                                      <p:cBhvr>
                                        <p:cTn id="237" dur="500" fill="hold"/>
                                        <p:tgtEl>
                                          <p:spTgt spid="55"/>
                                        </p:tgtEl>
                                        <p:attrNameLst>
                                          <p:attrName>ppt_h</p:attrName>
                                        </p:attrNameLst>
                                      </p:cBhvr>
                                      <p:tavLst>
                                        <p:tav tm="0">
                                          <p:val>
                                            <p:fltVal val="0"/>
                                          </p:val>
                                        </p:tav>
                                        <p:tav tm="100000">
                                          <p:val>
                                            <p:strVal val="#ppt_h"/>
                                          </p:val>
                                        </p:tav>
                                      </p:tavLst>
                                    </p:anim>
                                    <p:animEffect transition="in" filter="fade">
                                      <p:cBhvr>
                                        <p:cTn id="23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3" grpId="1" animBg="1"/>
      <p:bldP spid="73" grpId="2"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3" grpId="0" animBg="1"/>
      <p:bldP spid="65" grpId="0"/>
      <p:bldP spid="65"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reeform 191"/>
          <p:cNvSpPr/>
          <p:nvPr/>
        </p:nvSpPr>
        <p:spPr bwMode="auto">
          <a:xfrm>
            <a:off x="9979163" y="1889886"/>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7"/>
          <p:cNvSpPr/>
          <p:nvPr/>
        </p:nvSpPr>
        <p:spPr bwMode="auto">
          <a:xfrm>
            <a:off x="10480604" y="1897779"/>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03"/>
          <p:cNvSpPr>
            <a:spLocks noEditPoints="1"/>
          </p:cNvSpPr>
          <p:nvPr/>
        </p:nvSpPr>
        <p:spPr bwMode="auto">
          <a:xfrm>
            <a:off x="8926601" y="2991199"/>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04"/>
          <p:cNvSpPr/>
          <p:nvPr/>
        </p:nvSpPr>
        <p:spPr bwMode="auto">
          <a:xfrm>
            <a:off x="8965138" y="2994449"/>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212"/>
          <p:cNvSpPr/>
          <p:nvPr/>
        </p:nvSpPr>
        <p:spPr bwMode="auto">
          <a:xfrm>
            <a:off x="6958100" y="4905850"/>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213"/>
          <p:cNvSpPr/>
          <p:nvPr/>
        </p:nvSpPr>
        <p:spPr bwMode="auto">
          <a:xfrm>
            <a:off x="9823624" y="1364301"/>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214"/>
          <p:cNvSpPr/>
          <p:nvPr/>
        </p:nvSpPr>
        <p:spPr bwMode="auto">
          <a:xfrm>
            <a:off x="9197751" y="1893136"/>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3" name="Freeform 215"/>
          <p:cNvSpPr/>
          <p:nvPr/>
        </p:nvSpPr>
        <p:spPr bwMode="auto">
          <a:xfrm>
            <a:off x="10156989" y="1648451"/>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217"/>
          <p:cNvSpPr/>
          <p:nvPr/>
        </p:nvSpPr>
        <p:spPr bwMode="auto">
          <a:xfrm>
            <a:off x="10467604" y="1826277"/>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218"/>
          <p:cNvSpPr/>
          <p:nvPr/>
        </p:nvSpPr>
        <p:spPr bwMode="auto">
          <a:xfrm>
            <a:off x="10481997" y="1871314"/>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219"/>
          <p:cNvSpPr/>
          <p:nvPr/>
        </p:nvSpPr>
        <p:spPr bwMode="auto">
          <a:xfrm>
            <a:off x="10575321" y="1336908"/>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8" name="Freeform 220"/>
          <p:cNvSpPr/>
          <p:nvPr/>
        </p:nvSpPr>
        <p:spPr bwMode="auto">
          <a:xfrm>
            <a:off x="10578571" y="1344336"/>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226"/>
          <p:cNvSpPr/>
          <p:nvPr/>
        </p:nvSpPr>
        <p:spPr bwMode="auto">
          <a:xfrm>
            <a:off x="7496685" y="5041889"/>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5" name="Freeform 227"/>
          <p:cNvSpPr/>
          <p:nvPr/>
        </p:nvSpPr>
        <p:spPr bwMode="auto">
          <a:xfrm>
            <a:off x="7915945" y="3330603"/>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228"/>
          <p:cNvSpPr>
            <a:spLocks noEditPoints="1"/>
          </p:cNvSpPr>
          <p:nvPr/>
        </p:nvSpPr>
        <p:spPr bwMode="auto">
          <a:xfrm>
            <a:off x="7979554" y="4881706"/>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7" name="Freeform 229"/>
          <p:cNvSpPr/>
          <p:nvPr/>
        </p:nvSpPr>
        <p:spPr bwMode="auto">
          <a:xfrm>
            <a:off x="8011590" y="4961565"/>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8" name="Freeform 230"/>
          <p:cNvSpPr/>
          <p:nvPr/>
        </p:nvSpPr>
        <p:spPr bwMode="auto">
          <a:xfrm>
            <a:off x="8940066" y="2299396"/>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231"/>
          <p:cNvSpPr/>
          <p:nvPr/>
        </p:nvSpPr>
        <p:spPr bwMode="auto">
          <a:xfrm>
            <a:off x="9674120" y="1862492"/>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96"/>
          <p:cNvSpPr/>
          <p:nvPr/>
        </p:nvSpPr>
        <p:spPr bwMode="auto">
          <a:xfrm>
            <a:off x="7951232" y="2632429"/>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05"/>
          <p:cNvSpPr>
            <a:spLocks noEditPoints="1"/>
          </p:cNvSpPr>
          <p:nvPr/>
        </p:nvSpPr>
        <p:spPr bwMode="auto">
          <a:xfrm>
            <a:off x="7246132" y="3185872"/>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06"/>
          <p:cNvSpPr/>
          <p:nvPr/>
        </p:nvSpPr>
        <p:spPr bwMode="auto">
          <a:xfrm>
            <a:off x="7247061" y="3205836"/>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233"/>
          <p:cNvSpPr/>
          <p:nvPr/>
        </p:nvSpPr>
        <p:spPr bwMode="auto">
          <a:xfrm>
            <a:off x="6686022" y="2869685"/>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6" name="Freeform 198"/>
          <p:cNvSpPr/>
          <p:nvPr/>
        </p:nvSpPr>
        <p:spPr bwMode="auto">
          <a:xfrm>
            <a:off x="1534873" y="4992505"/>
            <a:ext cx="69180" cy="60359"/>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7" name="Freeform 199"/>
          <p:cNvSpPr/>
          <p:nvPr/>
        </p:nvSpPr>
        <p:spPr bwMode="auto">
          <a:xfrm>
            <a:off x="2329948" y="4122822"/>
            <a:ext cx="68252" cy="60359"/>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00"/>
          <p:cNvSpPr/>
          <p:nvPr/>
        </p:nvSpPr>
        <p:spPr bwMode="auto">
          <a:xfrm>
            <a:off x="2330678" y="3672601"/>
            <a:ext cx="62680" cy="5525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216"/>
          <p:cNvSpPr/>
          <p:nvPr/>
        </p:nvSpPr>
        <p:spPr bwMode="auto">
          <a:xfrm>
            <a:off x="1485657" y="4628032"/>
            <a:ext cx="103074" cy="9146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9" name="Freeform 221"/>
          <p:cNvSpPr/>
          <p:nvPr/>
        </p:nvSpPr>
        <p:spPr bwMode="auto">
          <a:xfrm>
            <a:off x="998145" y="4789607"/>
            <a:ext cx="103538" cy="90074"/>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222"/>
          <p:cNvSpPr>
            <a:spLocks noEditPoints="1"/>
          </p:cNvSpPr>
          <p:nvPr/>
        </p:nvSpPr>
        <p:spPr bwMode="auto">
          <a:xfrm>
            <a:off x="1900009" y="4061535"/>
            <a:ext cx="96574" cy="91002"/>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223"/>
          <p:cNvSpPr/>
          <p:nvPr/>
        </p:nvSpPr>
        <p:spPr bwMode="auto">
          <a:xfrm>
            <a:off x="1946903" y="4105179"/>
            <a:ext cx="49680" cy="47358"/>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224"/>
          <p:cNvSpPr>
            <a:spLocks noEditPoints="1"/>
          </p:cNvSpPr>
          <p:nvPr/>
        </p:nvSpPr>
        <p:spPr bwMode="auto">
          <a:xfrm>
            <a:off x="2195568" y="3365237"/>
            <a:ext cx="91002" cy="82645"/>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232"/>
          <p:cNvSpPr/>
          <p:nvPr/>
        </p:nvSpPr>
        <p:spPr bwMode="auto">
          <a:xfrm>
            <a:off x="2660794" y="3260305"/>
            <a:ext cx="93324" cy="82181"/>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文本框 50"/>
          <p:cNvSpPr txBox="1"/>
          <p:nvPr/>
        </p:nvSpPr>
        <p:spPr>
          <a:xfrm>
            <a:off x="1459048" y="502374"/>
            <a:ext cx="4502332" cy="5183342"/>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2</a:t>
            </a:r>
          </a:p>
        </p:txBody>
      </p:sp>
      <p:sp useBgFill="1">
        <p:nvSpPr>
          <p:cNvPr id="52" name="矩形 51"/>
          <p:cNvSpPr/>
          <p:nvPr/>
        </p:nvSpPr>
        <p:spPr>
          <a:xfrm>
            <a:off x="3607711" y="294873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sp>
        <p:nvSpPr>
          <p:cNvPr id="53" name="文本框 52"/>
          <p:cNvSpPr txBox="1"/>
          <p:nvPr/>
        </p:nvSpPr>
        <p:spPr>
          <a:xfrm>
            <a:off x="4681006" y="3631262"/>
            <a:ext cx="5859994" cy="451727"/>
          </a:xfrm>
          <a:prstGeom prst="rect">
            <a:avLst/>
          </a:prstGeom>
          <a:noFill/>
        </p:spPr>
        <p:txBody>
          <a:bodyPr wrap="square" rtlCol="0">
            <a:spAutoFit/>
          </a:bodyPr>
          <a:lstStyle/>
          <a:p>
            <a:pPr>
              <a:lnSpc>
                <a:spcPct val="130000"/>
              </a:lnSpc>
            </a:pPr>
            <a:r>
              <a:rPr lang="en-US" altLang="zh-CN" sz="2000" dirty="0">
                <a:solidFill>
                  <a:schemeClr val="tx2"/>
                </a:solidFill>
                <a:latin typeface="+mn-ea"/>
              </a:rPr>
              <a:t>Project Charter</a:t>
            </a:r>
          </a:p>
        </p:txBody>
      </p:sp>
      <p:sp>
        <p:nvSpPr>
          <p:cNvPr id="61" name="矩形 60"/>
          <p:cNvSpPr/>
          <p:nvPr/>
        </p:nvSpPr>
        <p:spPr>
          <a:xfrm>
            <a:off x="3592956" y="2959978"/>
            <a:ext cx="1529586" cy="58477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mn-ea"/>
              </a:rPr>
              <a:t>Part 02</a:t>
            </a:r>
            <a:endParaRPr kumimoji="1" lang="zh-CN" altLang="en-US" sz="3200" dirty="0">
              <a:solidFill>
                <a:schemeClr val="tx2"/>
              </a:solidFill>
              <a:effectLst>
                <a:innerShdw blurRad="63500" dist="50800" dir="16200000">
                  <a:prstClr val="black">
                    <a:alpha val="30000"/>
                  </a:prstClr>
                </a:innerShdw>
              </a:effectLst>
              <a:latin typeface="+mn-ea"/>
            </a:endParaRPr>
          </a:p>
        </p:txBody>
      </p:sp>
      <p:cxnSp>
        <p:nvCxnSpPr>
          <p:cNvPr id="62" name="直接连接符 61"/>
          <p:cNvCxnSpPr/>
          <p:nvPr/>
        </p:nvCxnSpPr>
        <p:spPr>
          <a:xfrm>
            <a:off x="4778443" y="3631262"/>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318224" flipV="1">
            <a:off x="33518" y="3438740"/>
            <a:ext cx="1982544" cy="1564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6311730" y="1786386"/>
            <a:ext cx="4585805" cy="134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318224" flipV="1">
            <a:off x="1725780" y="3618066"/>
            <a:ext cx="927183" cy="73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8387754" y="2629404"/>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467604" y="1202830"/>
            <a:ext cx="1956873" cy="53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p:cNvCxnSpPr>
          <p:nvPr/>
        </p:nvCxnSpPr>
        <p:spPr>
          <a:xfrm flipV="1">
            <a:off x="6732135" y="2355576"/>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a:stCxn id="234" idx="1"/>
          </p:cNvCxnSpPr>
          <p:nvPr/>
        </p:nvCxnSpPr>
        <p:spPr>
          <a:xfrm flipH="1" flipV="1">
            <a:off x="7095184" y="2355577"/>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52" idx="2"/>
            <a:endCxn id="234" idx="1"/>
          </p:cNvCxnSpPr>
          <p:nvPr/>
        </p:nvCxnSpPr>
        <p:spPr>
          <a:xfrm flipH="1">
            <a:off x="7972096" y="1978766"/>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235" idx="5"/>
            <a:endCxn id="252" idx="5"/>
          </p:cNvCxnSpPr>
          <p:nvPr/>
        </p:nvCxnSpPr>
        <p:spPr>
          <a:xfrm flipH="1">
            <a:off x="9316273" y="1917459"/>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flipH="1">
            <a:off x="1569463" y="4152537"/>
            <a:ext cx="792555" cy="87014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59" idx="4"/>
          </p:cNvCxnSpPr>
          <p:nvPr/>
        </p:nvCxnSpPr>
        <p:spPr>
          <a:xfrm flipH="1" flipV="1">
            <a:off x="1070842" y="4875287"/>
            <a:ext cx="471171" cy="14739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endCxn id="259" idx="1"/>
          </p:cNvCxnSpPr>
          <p:nvPr/>
        </p:nvCxnSpPr>
        <p:spPr>
          <a:xfrm flipH="1">
            <a:off x="1027885" y="4152537"/>
            <a:ext cx="1319331" cy="64146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243" idx="10"/>
            <a:endCxn id="265" idx="2"/>
          </p:cNvCxnSpPr>
          <p:nvPr/>
        </p:nvCxnSpPr>
        <p:spPr>
          <a:xfrm>
            <a:off x="7298848" y="3201212"/>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243" idx="6"/>
            <a:endCxn id="241" idx="6"/>
          </p:cNvCxnSpPr>
          <p:nvPr/>
        </p:nvCxnSpPr>
        <p:spPr>
          <a:xfrm flipV="1">
            <a:off x="7274687" y="3030427"/>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a:stCxn id="265" idx="5"/>
            <a:endCxn id="241" idx="8"/>
          </p:cNvCxnSpPr>
          <p:nvPr/>
        </p:nvCxnSpPr>
        <p:spPr>
          <a:xfrm flipV="1">
            <a:off x="8034729" y="3044593"/>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flipV="1">
            <a:off x="2266447" y="3297335"/>
            <a:ext cx="404333" cy="103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flipV="1">
            <a:off x="2369833" y="3338471"/>
            <a:ext cx="326201" cy="35051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H="1" flipV="1">
            <a:off x="2254599" y="3430502"/>
            <a:ext cx="85054" cy="25240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1000"/>
                                        <p:tgtEl>
                                          <p:spTgt spid="5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22" presetClass="entr" presetSubtype="8" fill="hold" nodeType="withEffect">
                                  <p:stCondLst>
                                    <p:cond delay="500"/>
                                  </p:stCondLst>
                                  <p:childTnLst>
                                    <p:set>
                                      <p:cBhvr>
                                        <p:cTn id="15" dur="1" fill="hold">
                                          <p:stCondLst>
                                            <p:cond delay="0"/>
                                          </p:stCondLst>
                                        </p:cTn>
                                        <p:tgtEl>
                                          <p:spTgt spid="114"/>
                                        </p:tgtEl>
                                        <p:attrNameLst>
                                          <p:attrName>style.visibility</p:attrName>
                                        </p:attrNameLst>
                                      </p:cBhvr>
                                      <p:to>
                                        <p:strVal val="visible"/>
                                      </p:to>
                                    </p:set>
                                    <p:animEffect transition="in" filter="wipe(left)">
                                      <p:cBhvr>
                                        <p:cTn id="16" dur="500"/>
                                        <p:tgtEl>
                                          <p:spTgt spid="114"/>
                                        </p:tgtEl>
                                      </p:cBhvr>
                                    </p:animEffect>
                                  </p:childTnLst>
                                </p:cTn>
                              </p:par>
                              <p:par>
                                <p:cTn id="17" presetID="22" presetClass="entr" presetSubtype="2" fill="hold" nodeType="withEffect">
                                  <p:stCondLst>
                                    <p:cond delay="500"/>
                                  </p:stCondLst>
                                  <p:childTnLst>
                                    <p:set>
                                      <p:cBhvr>
                                        <p:cTn id="18" dur="1" fill="hold">
                                          <p:stCondLst>
                                            <p:cond delay="0"/>
                                          </p:stCondLst>
                                        </p:cTn>
                                        <p:tgtEl>
                                          <p:spTgt spid="116"/>
                                        </p:tgtEl>
                                        <p:attrNameLst>
                                          <p:attrName>style.visibility</p:attrName>
                                        </p:attrNameLst>
                                      </p:cBhvr>
                                      <p:to>
                                        <p:strVal val="visible"/>
                                      </p:to>
                                    </p:set>
                                    <p:animEffect transition="in" filter="wipe(right)">
                                      <p:cBhvr>
                                        <p:cTn id="19" dur="500"/>
                                        <p:tgtEl>
                                          <p:spTgt spid="116"/>
                                        </p:tgtEl>
                                      </p:cBhvr>
                                    </p:animEffect>
                                  </p:childTnLst>
                                </p:cTn>
                              </p:par>
                              <p:par>
                                <p:cTn id="20" presetID="22" presetClass="entr" presetSubtype="2" fill="hold" nodeType="withEffect">
                                  <p:stCondLst>
                                    <p:cond delay="500"/>
                                  </p:stCondLst>
                                  <p:childTnLst>
                                    <p:set>
                                      <p:cBhvr>
                                        <p:cTn id="21" dur="1" fill="hold">
                                          <p:stCondLst>
                                            <p:cond delay="0"/>
                                          </p:stCondLst>
                                        </p:cTn>
                                        <p:tgtEl>
                                          <p:spTgt spid="115"/>
                                        </p:tgtEl>
                                        <p:attrNameLst>
                                          <p:attrName>style.visibility</p:attrName>
                                        </p:attrNameLst>
                                      </p:cBhvr>
                                      <p:to>
                                        <p:strVal val="visible"/>
                                      </p:to>
                                    </p:set>
                                    <p:animEffect transition="in" filter="wipe(right)">
                                      <p:cBhvr>
                                        <p:cTn id="22" dur="500"/>
                                        <p:tgtEl>
                                          <p:spTgt spid="115"/>
                                        </p:tgtEl>
                                      </p:cBhvr>
                                    </p:animEffect>
                                  </p:childTnLst>
                                </p:cTn>
                              </p:par>
                              <p:par>
                                <p:cTn id="23" presetID="22" presetClass="entr" presetSubtype="8" fill="hold" nodeType="withEffect">
                                  <p:stCondLst>
                                    <p:cond delay="500"/>
                                  </p:stCondLst>
                                  <p:childTnLst>
                                    <p:set>
                                      <p:cBhvr>
                                        <p:cTn id="24" dur="1" fill="hold">
                                          <p:stCondLst>
                                            <p:cond delay="0"/>
                                          </p:stCondLst>
                                        </p:cTn>
                                        <p:tgtEl>
                                          <p:spTgt spid="123"/>
                                        </p:tgtEl>
                                        <p:attrNameLst>
                                          <p:attrName>style.visibility</p:attrName>
                                        </p:attrNameLst>
                                      </p:cBhvr>
                                      <p:to>
                                        <p:strVal val="visible"/>
                                      </p:to>
                                    </p:set>
                                    <p:animEffect transition="in" filter="wipe(left)">
                                      <p:cBhvr>
                                        <p:cTn id="25" dur="500"/>
                                        <p:tgtEl>
                                          <p:spTgt spid="123"/>
                                        </p:tgtEl>
                                      </p:cBhvr>
                                    </p:animEffect>
                                  </p:childTnLst>
                                </p:cTn>
                              </p:par>
                              <p:par>
                                <p:cTn id="26" presetID="31" presetClass="entr" presetSubtype="0" fill="hold" nodeType="withEffect">
                                  <p:stCondLst>
                                    <p:cond delay="250"/>
                                  </p:stCondLst>
                                  <p:childTnLst>
                                    <p:set>
                                      <p:cBhvr>
                                        <p:cTn id="27" dur="1" fill="hold">
                                          <p:stCondLst>
                                            <p:cond delay="0"/>
                                          </p:stCondLst>
                                        </p:cTn>
                                        <p:tgtEl>
                                          <p:spTgt spid="288"/>
                                        </p:tgtEl>
                                        <p:attrNameLst>
                                          <p:attrName>style.visibility</p:attrName>
                                        </p:attrNameLst>
                                      </p:cBhvr>
                                      <p:to>
                                        <p:strVal val="visible"/>
                                      </p:to>
                                    </p:set>
                                    <p:anim calcmode="lin" valueType="num">
                                      <p:cBhvr>
                                        <p:cTn id="28" dur="1000" fill="hold"/>
                                        <p:tgtEl>
                                          <p:spTgt spid="288"/>
                                        </p:tgtEl>
                                        <p:attrNameLst>
                                          <p:attrName>ppt_w</p:attrName>
                                        </p:attrNameLst>
                                      </p:cBhvr>
                                      <p:tavLst>
                                        <p:tav tm="0">
                                          <p:val>
                                            <p:fltVal val="0"/>
                                          </p:val>
                                        </p:tav>
                                        <p:tav tm="100000">
                                          <p:val>
                                            <p:strVal val="#ppt_w"/>
                                          </p:val>
                                        </p:tav>
                                      </p:tavLst>
                                    </p:anim>
                                    <p:anim calcmode="lin" valueType="num">
                                      <p:cBhvr>
                                        <p:cTn id="29" dur="1000" fill="hold"/>
                                        <p:tgtEl>
                                          <p:spTgt spid="288"/>
                                        </p:tgtEl>
                                        <p:attrNameLst>
                                          <p:attrName>ppt_h</p:attrName>
                                        </p:attrNameLst>
                                      </p:cBhvr>
                                      <p:tavLst>
                                        <p:tav tm="0">
                                          <p:val>
                                            <p:fltVal val="0"/>
                                          </p:val>
                                        </p:tav>
                                        <p:tav tm="100000">
                                          <p:val>
                                            <p:strVal val="#ppt_h"/>
                                          </p:val>
                                        </p:tav>
                                      </p:tavLst>
                                    </p:anim>
                                    <p:anim calcmode="lin" valueType="num">
                                      <p:cBhvr>
                                        <p:cTn id="30" dur="1000" fill="hold"/>
                                        <p:tgtEl>
                                          <p:spTgt spid="288"/>
                                        </p:tgtEl>
                                        <p:attrNameLst>
                                          <p:attrName>style.rotation</p:attrName>
                                        </p:attrNameLst>
                                      </p:cBhvr>
                                      <p:tavLst>
                                        <p:tav tm="0">
                                          <p:val>
                                            <p:fltVal val="90"/>
                                          </p:val>
                                        </p:tav>
                                        <p:tav tm="100000">
                                          <p:val>
                                            <p:fltVal val="0"/>
                                          </p:val>
                                        </p:tav>
                                      </p:tavLst>
                                    </p:anim>
                                    <p:animEffect transition="in" filter="fade">
                                      <p:cBhvr>
                                        <p:cTn id="31" dur="1000"/>
                                        <p:tgtEl>
                                          <p:spTgt spid="288"/>
                                        </p:tgtEl>
                                      </p:cBhvr>
                                    </p:animEffect>
                                  </p:childTnLst>
                                </p:cTn>
                              </p:par>
                              <p:par>
                                <p:cTn id="32" presetID="31" presetClass="entr" presetSubtype="0" fill="hold" nodeType="withEffect">
                                  <p:stCondLst>
                                    <p:cond delay="250"/>
                                  </p:stCondLst>
                                  <p:childTnLst>
                                    <p:set>
                                      <p:cBhvr>
                                        <p:cTn id="33" dur="1" fill="hold">
                                          <p:stCondLst>
                                            <p:cond delay="0"/>
                                          </p:stCondLst>
                                        </p:cTn>
                                        <p:tgtEl>
                                          <p:spTgt spid="299"/>
                                        </p:tgtEl>
                                        <p:attrNameLst>
                                          <p:attrName>style.visibility</p:attrName>
                                        </p:attrNameLst>
                                      </p:cBhvr>
                                      <p:to>
                                        <p:strVal val="visible"/>
                                      </p:to>
                                    </p:set>
                                    <p:anim calcmode="lin" valueType="num">
                                      <p:cBhvr>
                                        <p:cTn id="34" dur="1000" fill="hold"/>
                                        <p:tgtEl>
                                          <p:spTgt spid="299"/>
                                        </p:tgtEl>
                                        <p:attrNameLst>
                                          <p:attrName>ppt_w</p:attrName>
                                        </p:attrNameLst>
                                      </p:cBhvr>
                                      <p:tavLst>
                                        <p:tav tm="0">
                                          <p:val>
                                            <p:fltVal val="0"/>
                                          </p:val>
                                        </p:tav>
                                        <p:tav tm="100000">
                                          <p:val>
                                            <p:strVal val="#ppt_w"/>
                                          </p:val>
                                        </p:tav>
                                      </p:tavLst>
                                    </p:anim>
                                    <p:anim calcmode="lin" valueType="num">
                                      <p:cBhvr>
                                        <p:cTn id="35" dur="1000" fill="hold"/>
                                        <p:tgtEl>
                                          <p:spTgt spid="299"/>
                                        </p:tgtEl>
                                        <p:attrNameLst>
                                          <p:attrName>ppt_h</p:attrName>
                                        </p:attrNameLst>
                                      </p:cBhvr>
                                      <p:tavLst>
                                        <p:tav tm="0">
                                          <p:val>
                                            <p:fltVal val="0"/>
                                          </p:val>
                                        </p:tav>
                                        <p:tav tm="100000">
                                          <p:val>
                                            <p:strVal val="#ppt_h"/>
                                          </p:val>
                                        </p:tav>
                                      </p:tavLst>
                                    </p:anim>
                                    <p:anim calcmode="lin" valueType="num">
                                      <p:cBhvr>
                                        <p:cTn id="36" dur="1000" fill="hold"/>
                                        <p:tgtEl>
                                          <p:spTgt spid="299"/>
                                        </p:tgtEl>
                                        <p:attrNameLst>
                                          <p:attrName>style.rotation</p:attrName>
                                        </p:attrNameLst>
                                      </p:cBhvr>
                                      <p:tavLst>
                                        <p:tav tm="0">
                                          <p:val>
                                            <p:fltVal val="90"/>
                                          </p:val>
                                        </p:tav>
                                        <p:tav tm="100000">
                                          <p:val>
                                            <p:fltVal val="0"/>
                                          </p:val>
                                        </p:tav>
                                      </p:tavLst>
                                    </p:anim>
                                    <p:animEffect transition="in" filter="fade">
                                      <p:cBhvr>
                                        <p:cTn id="37" dur="1000"/>
                                        <p:tgtEl>
                                          <p:spTgt spid="299"/>
                                        </p:tgtEl>
                                      </p:cBhvr>
                                    </p:animEffect>
                                  </p:childTnLst>
                                </p:cTn>
                              </p:par>
                              <p:par>
                                <p:cTn id="38" presetID="31" presetClass="entr" presetSubtype="0" fill="hold" nodeType="withEffect">
                                  <p:stCondLst>
                                    <p:cond delay="250"/>
                                  </p:stCondLst>
                                  <p:childTnLst>
                                    <p:set>
                                      <p:cBhvr>
                                        <p:cTn id="39" dur="1" fill="hold">
                                          <p:stCondLst>
                                            <p:cond delay="0"/>
                                          </p:stCondLst>
                                        </p:cTn>
                                        <p:tgtEl>
                                          <p:spTgt spid="296"/>
                                        </p:tgtEl>
                                        <p:attrNameLst>
                                          <p:attrName>style.visibility</p:attrName>
                                        </p:attrNameLst>
                                      </p:cBhvr>
                                      <p:to>
                                        <p:strVal val="visible"/>
                                      </p:to>
                                    </p:set>
                                    <p:anim calcmode="lin" valueType="num">
                                      <p:cBhvr>
                                        <p:cTn id="40" dur="1000" fill="hold"/>
                                        <p:tgtEl>
                                          <p:spTgt spid="296"/>
                                        </p:tgtEl>
                                        <p:attrNameLst>
                                          <p:attrName>ppt_w</p:attrName>
                                        </p:attrNameLst>
                                      </p:cBhvr>
                                      <p:tavLst>
                                        <p:tav tm="0">
                                          <p:val>
                                            <p:fltVal val="0"/>
                                          </p:val>
                                        </p:tav>
                                        <p:tav tm="100000">
                                          <p:val>
                                            <p:strVal val="#ppt_w"/>
                                          </p:val>
                                        </p:tav>
                                      </p:tavLst>
                                    </p:anim>
                                    <p:anim calcmode="lin" valueType="num">
                                      <p:cBhvr>
                                        <p:cTn id="41" dur="1000" fill="hold"/>
                                        <p:tgtEl>
                                          <p:spTgt spid="296"/>
                                        </p:tgtEl>
                                        <p:attrNameLst>
                                          <p:attrName>ppt_h</p:attrName>
                                        </p:attrNameLst>
                                      </p:cBhvr>
                                      <p:tavLst>
                                        <p:tav tm="0">
                                          <p:val>
                                            <p:fltVal val="0"/>
                                          </p:val>
                                        </p:tav>
                                        <p:tav tm="100000">
                                          <p:val>
                                            <p:strVal val="#ppt_h"/>
                                          </p:val>
                                        </p:tav>
                                      </p:tavLst>
                                    </p:anim>
                                    <p:anim calcmode="lin" valueType="num">
                                      <p:cBhvr>
                                        <p:cTn id="42" dur="1000" fill="hold"/>
                                        <p:tgtEl>
                                          <p:spTgt spid="296"/>
                                        </p:tgtEl>
                                        <p:attrNameLst>
                                          <p:attrName>style.rotation</p:attrName>
                                        </p:attrNameLst>
                                      </p:cBhvr>
                                      <p:tavLst>
                                        <p:tav tm="0">
                                          <p:val>
                                            <p:fltVal val="90"/>
                                          </p:val>
                                        </p:tav>
                                        <p:tav tm="100000">
                                          <p:val>
                                            <p:fltVal val="0"/>
                                          </p:val>
                                        </p:tav>
                                      </p:tavLst>
                                    </p:anim>
                                    <p:animEffect transition="in" filter="fade">
                                      <p:cBhvr>
                                        <p:cTn id="43" dur="1000"/>
                                        <p:tgtEl>
                                          <p:spTgt spid="296"/>
                                        </p:tgtEl>
                                      </p:cBhvr>
                                    </p:animEffect>
                                  </p:childTnLst>
                                </p:cTn>
                              </p:par>
                              <p:par>
                                <p:cTn id="44" presetID="31" presetClass="entr" presetSubtype="0" fill="hold" nodeType="withEffect">
                                  <p:stCondLst>
                                    <p:cond delay="250"/>
                                  </p:stCondLst>
                                  <p:childTnLst>
                                    <p:set>
                                      <p:cBhvr>
                                        <p:cTn id="45" dur="1" fill="hold">
                                          <p:stCondLst>
                                            <p:cond delay="0"/>
                                          </p:stCondLst>
                                        </p:cTn>
                                        <p:tgtEl>
                                          <p:spTgt spid="322"/>
                                        </p:tgtEl>
                                        <p:attrNameLst>
                                          <p:attrName>style.visibility</p:attrName>
                                        </p:attrNameLst>
                                      </p:cBhvr>
                                      <p:to>
                                        <p:strVal val="visible"/>
                                      </p:to>
                                    </p:set>
                                    <p:anim calcmode="lin" valueType="num">
                                      <p:cBhvr>
                                        <p:cTn id="46" dur="1000" fill="hold"/>
                                        <p:tgtEl>
                                          <p:spTgt spid="322"/>
                                        </p:tgtEl>
                                        <p:attrNameLst>
                                          <p:attrName>ppt_w</p:attrName>
                                        </p:attrNameLst>
                                      </p:cBhvr>
                                      <p:tavLst>
                                        <p:tav tm="0">
                                          <p:val>
                                            <p:fltVal val="0"/>
                                          </p:val>
                                        </p:tav>
                                        <p:tav tm="100000">
                                          <p:val>
                                            <p:strVal val="#ppt_w"/>
                                          </p:val>
                                        </p:tav>
                                      </p:tavLst>
                                    </p:anim>
                                    <p:anim calcmode="lin" valueType="num">
                                      <p:cBhvr>
                                        <p:cTn id="47" dur="1000" fill="hold"/>
                                        <p:tgtEl>
                                          <p:spTgt spid="322"/>
                                        </p:tgtEl>
                                        <p:attrNameLst>
                                          <p:attrName>ppt_h</p:attrName>
                                        </p:attrNameLst>
                                      </p:cBhvr>
                                      <p:tavLst>
                                        <p:tav tm="0">
                                          <p:val>
                                            <p:fltVal val="0"/>
                                          </p:val>
                                        </p:tav>
                                        <p:tav tm="100000">
                                          <p:val>
                                            <p:strVal val="#ppt_h"/>
                                          </p:val>
                                        </p:tav>
                                      </p:tavLst>
                                    </p:anim>
                                    <p:anim calcmode="lin" valueType="num">
                                      <p:cBhvr>
                                        <p:cTn id="48" dur="1000" fill="hold"/>
                                        <p:tgtEl>
                                          <p:spTgt spid="322"/>
                                        </p:tgtEl>
                                        <p:attrNameLst>
                                          <p:attrName>style.rotation</p:attrName>
                                        </p:attrNameLst>
                                      </p:cBhvr>
                                      <p:tavLst>
                                        <p:tav tm="0">
                                          <p:val>
                                            <p:fltVal val="90"/>
                                          </p:val>
                                        </p:tav>
                                        <p:tav tm="100000">
                                          <p:val>
                                            <p:fltVal val="0"/>
                                          </p:val>
                                        </p:tav>
                                      </p:tavLst>
                                    </p:anim>
                                    <p:animEffect transition="in" filter="fade">
                                      <p:cBhvr>
                                        <p:cTn id="49" dur="1000"/>
                                        <p:tgtEl>
                                          <p:spTgt spid="322"/>
                                        </p:tgtEl>
                                      </p:cBhvr>
                                    </p:animEffect>
                                  </p:childTnLst>
                                </p:cTn>
                              </p:par>
                              <p:par>
                                <p:cTn id="50" presetID="31" presetClass="entr" presetSubtype="0" fill="hold" nodeType="withEffect">
                                  <p:stCondLst>
                                    <p:cond delay="250"/>
                                  </p:stCondLst>
                                  <p:childTnLst>
                                    <p:set>
                                      <p:cBhvr>
                                        <p:cTn id="51" dur="1" fill="hold">
                                          <p:stCondLst>
                                            <p:cond delay="0"/>
                                          </p:stCondLst>
                                        </p:cTn>
                                        <p:tgtEl>
                                          <p:spTgt spid="325"/>
                                        </p:tgtEl>
                                        <p:attrNameLst>
                                          <p:attrName>style.visibility</p:attrName>
                                        </p:attrNameLst>
                                      </p:cBhvr>
                                      <p:to>
                                        <p:strVal val="visible"/>
                                      </p:to>
                                    </p:set>
                                    <p:anim calcmode="lin" valueType="num">
                                      <p:cBhvr>
                                        <p:cTn id="52" dur="1000" fill="hold"/>
                                        <p:tgtEl>
                                          <p:spTgt spid="325"/>
                                        </p:tgtEl>
                                        <p:attrNameLst>
                                          <p:attrName>ppt_w</p:attrName>
                                        </p:attrNameLst>
                                      </p:cBhvr>
                                      <p:tavLst>
                                        <p:tav tm="0">
                                          <p:val>
                                            <p:fltVal val="0"/>
                                          </p:val>
                                        </p:tav>
                                        <p:tav tm="100000">
                                          <p:val>
                                            <p:strVal val="#ppt_w"/>
                                          </p:val>
                                        </p:tav>
                                      </p:tavLst>
                                    </p:anim>
                                    <p:anim calcmode="lin" valueType="num">
                                      <p:cBhvr>
                                        <p:cTn id="53" dur="1000" fill="hold"/>
                                        <p:tgtEl>
                                          <p:spTgt spid="325"/>
                                        </p:tgtEl>
                                        <p:attrNameLst>
                                          <p:attrName>ppt_h</p:attrName>
                                        </p:attrNameLst>
                                      </p:cBhvr>
                                      <p:tavLst>
                                        <p:tav tm="0">
                                          <p:val>
                                            <p:fltVal val="0"/>
                                          </p:val>
                                        </p:tav>
                                        <p:tav tm="100000">
                                          <p:val>
                                            <p:strVal val="#ppt_h"/>
                                          </p:val>
                                        </p:tav>
                                      </p:tavLst>
                                    </p:anim>
                                    <p:anim calcmode="lin" valueType="num">
                                      <p:cBhvr>
                                        <p:cTn id="54" dur="1000" fill="hold"/>
                                        <p:tgtEl>
                                          <p:spTgt spid="325"/>
                                        </p:tgtEl>
                                        <p:attrNameLst>
                                          <p:attrName>style.rotation</p:attrName>
                                        </p:attrNameLst>
                                      </p:cBhvr>
                                      <p:tavLst>
                                        <p:tav tm="0">
                                          <p:val>
                                            <p:fltVal val="90"/>
                                          </p:val>
                                        </p:tav>
                                        <p:tav tm="100000">
                                          <p:val>
                                            <p:fltVal val="0"/>
                                          </p:val>
                                        </p:tav>
                                      </p:tavLst>
                                    </p:anim>
                                    <p:animEffect transition="in" filter="fade">
                                      <p:cBhvr>
                                        <p:cTn id="55" dur="1000"/>
                                        <p:tgtEl>
                                          <p:spTgt spid="325"/>
                                        </p:tgtEl>
                                      </p:cBhvr>
                                    </p:animEffect>
                                  </p:childTnLst>
                                </p:cTn>
                              </p:par>
                              <p:par>
                                <p:cTn id="56" presetID="31" presetClass="entr" presetSubtype="0" fill="hold" nodeType="withEffect">
                                  <p:stCondLst>
                                    <p:cond delay="250"/>
                                  </p:stCondLst>
                                  <p:childTnLst>
                                    <p:set>
                                      <p:cBhvr>
                                        <p:cTn id="57" dur="1" fill="hold">
                                          <p:stCondLst>
                                            <p:cond delay="0"/>
                                          </p:stCondLst>
                                        </p:cTn>
                                        <p:tgtEl>
                                          <p:spTgt spid="328"/>
                                        </p:tgtEl>
                                        <p:attrNameLst>
                                          <p:attrName>style.visibility</p:attrName>
                                        </p:attrNameLst>
                                      </p:cBhvr>
                                      <p:to>
                                        <p:strVal val="visible"/>
                                      </p:to>
                                    </p:set>
                                    <p:anim calcmode="lin" valueType="num">
                                      <p:cBhvr>
                                        <p:cTn id="58" dur="1000" fill="hold"/>
                                        <p:tgtEl>
                                          <p:spTgt spid="328"/>
                                        </p:tgtEl>
                                        <p:attrNameLst>
                                          <p:attrName>ppt_w</p:attrName>
                                        </p:attrNameLst>
                                      </p:cBhvr>
                                      <p:tavLst>
                                        <p:tav tm="0">
                                          <p:val>
                                            <p:fltVal val="0"/>
                                          </p:val>
                                        </p:tav>
                                        <p:tav tm="100000">
                                          <p:val>
                                            <p:strVal val="#ppt_w"/>
                                          </p:val>
                                        </p:tav>
                                      </p:tavLst>
                                    </p:anim>
                                    <p:anim calcmode="lin" valueType="num">
                                      <p:cBhvr>
                                        <p:cTn id="59" dur="1000" fill="hold"/>
                                        <p:tgtEl>
                                          <p:spTgt spid="328"/>
                                        </p:tgtEl>
                                        <p:attrNameLst>
                                          <p:attrName>ppt_h</p:attrName>
                                        </p:attrNameLst>
                                      </p:cBhvr>
                                      <p:tavLst>
                                        <p:tav tm="0">
                                          <p:val>
                                            <p:fltVal val="0"/>
                                          </p:val>
                                        </p:tav>
                                        <p:tav tm="100000">
                                          <p:val>
                                            <p:strVal val="#ppt_h"/>
                                          </p:val>
                                        </p:tav>
                                      </p:tavLst>
                                    </p:anim>
                                    <p:anim calcmode="lin" valueType="num">
                                      <p:cBhvr>
                                        <p:cTn id="60" dur="1000" fill="hold"/>
                                        <p:tgtEl>
                                          <p:spTgt spid="328"/>
                                        </p:tgtEl>
                                        <p:attrNameLst>
                                          <p:attrName>style.rotation</p:attrName>
                                        </p:attrNameLst>
                                      </p:cBhvr>
                                      <p:tavLst>
                                        <p:tav tm="0">
                                          <p:val>
                                            <p:fltVal val="90"/>
                                          </p:val>
                                        </p:tav>
                                        <p:tav tm="100000">
                                          <p:val>
                                            <p:fltVal val="0"/>
                                          </p:val>
                                        </p:tav>
                                      </p:tavLst>
                                    </p:anim>
                                    <p:animEffect transition="in" filter="fade">
                                      <p:cBhvr>
                                        <p:cTn id="61" dur="1000"/>
                                        <p:tgtEl>
                                          <p:spTgt spid="328"/>
                                        </p:tgtEl>
                                      </p:cBhvr>
                                    </p:animEffect>
                                  </p:childTnLst>
                                </p:cTn>
                              </p:par>
                              <p:par>
                                <p:cTn id="62" presetID="31" presetClass="entr" presetSubtype="0" fill="hold" nodeType="withEffect">
                                  <p:stCondLst>
                                    <p:cond delay="250"/>
                                  </p:stCondLst>
                                  <p:childTnLst>
                                    <p:set>
                                      <p:cBhvr>
                                        <p:cTn id="63" dur="1" fill="hold">
                                          <p:stCondLst>
                                            <p:cond delay="0"/>
                                          </p:stCondLst>
                                        </p:cTn>
                                        <p:tgtEl>
                                          <p:spTgt spid="278"/>
                                        </p:tgtEl>
                                        <p:attrNameLst>
                                          <p:attrName>style.visibility</p:attrName>
                                        </p:attrNameLst>
                                      </p:cBhvr>
                                      <p:to>
                                        <p:strVal val="visible"/>
                                      </p:to>
                                    </p:set>
                                    <p:anim calcmode="lin" valueType="num">
                                      <p:cBhvr>
                                        <p:cTn id="64" dur="1000" fill="hold"/>
                                        <p:tgtEl>
                                          <p:spTgt spid="278"/>
                                        </p:tgtEl>
                                        <p:attrNameLst>
                                          <p:attrName>ppt_w</p:attrName>
                                        </p:attrNameLst>
                                      </p:cBhvr>
                                      <p:tavLst>
                                        <p:tav tm="0">
                                          <p:val>
                                            <p:fltVal val="0"/>
                                          </p:val>
                                        </p:tav>
                                        <p:tav tm="100000">
                                          <p:val>
                                            <p:strVal val="#ppt_w"/>
                                          </p:val>
                                        </p:tav>
                                      </p:tavLst>
                                    </p:anim>
                                    <p:anim calcmode="lin" valueType="num">
                                      <p:cBhvr>
                                        <p:cTn id="65" dur="1000" fill="hold"/>
                                        <p:tgtEl>
                                          <p:spTgt spid="278"/>
                                        </p:tgtEl>
                                        <p:attrNameLst>
                                          <p:attrName>ppt_h</p:attrName>
                                        </p:attrNameLst>
                                      </p:cBhvr>
                                      <p:tavLst>
                                        <p:tav tm="0">
                                          <p:val>
                                            <p:fltVal val="0"/>
                                          </p:val>
                                        </p:tav>
                                        <p:tav tm="100000">
                                          <p:val>
                                            <p:strVal val="#ppt_h"/>
                                          </p:val>
                                        </p:tav>
                                      </p:tavLst>
                                    </p:anim>
                                    <p:anim calcmode="lin" valueType="num">
                                      <p:cBhvr>
                                        <p:cTn id="66" dur="1000" fill="hold"/>
                                        <p:tgtEl>
                                          <p:spTgt spid="278"/>
                                        </p:tgtEl>
                                        <p:attrNameLst>
                                          <p:attrName>style.rotation</p:attrName>
                                        </p:attrNameLst>
                                      </p:cBhvr>
                                      <p:tavLst>
                                        <p:tav tm="0">
                                          <p:val>
                                            <p:fltVal val="90"/>
                                          </p:val>
                                        </p:tav>
                                        <p:tav tm="100000">
                                          <p:val>
                                            <p:fltVal val="0"/>
                                          </p:val>
                                        </p:tav>
                                      </p:tavLst>
                                    </p:anim>
                                    <p:animEffect transition="in" filter="fade">
                                      <p:cBhvr>
                                        <p:cTn id="67" dur="1000"/>
                                        <p:tgtEl>
                                          <p:spTgt spid="278"/>
                                        </p:tgtEl>
                                      </p:cBhvr>
                                    </p:animEffect>
                                  </p:childTnLst>
                                </p:cTn>
                              </p:par>
                              <p:par>
                                <p:cTn id="68" presetID="31" presetClass="entr" presetSubtype="0" fill="hold" nodeType="withEffect">
                                  <p:stCondLst>
                                    <p:cond delay="250"/>
                                  </p:stCondLst>
                                  <p:childTnLst>
                                    <p:set>
                                      <p:cBhvr>
                                        <p:cTn id="69" dur="1" fill="hold">
                                          <p:stCondLst>
                                            <p:cond delay="0"/>
                                          </p:stCondLst>
                                        </p:cTn>
                                        <p:tgtEl>
                                          <p:spTgt spid="279"/>
                                        </p:tgtEl>
                                        <p:attrNameLst>
                                          <p:attrName>style.visibility</p:attrName>
                                        </p:attrNameLst>
                                      </p:cBhvr>
                                      <p:to>
                                        <p:strVal val="visible"/>
                                      </p:to>
                                    </p:set>
                                    <p:anim calcmode="lin" valueType="num">
                                      <p:cBhvr>
                                        <p:cTn id="70" dur="1000" fill="hold"/>
                                        <p:tgtEl>
                                          <p:spTgt spid="279"/>
                                        </p:tgtEl>
                                        <p:attrNameLst>
                                          <p:attrName>ppt_w</p:attrName>
                                        </p:attrNameLst>
                                      </p:cBhvr>
                                      <p:tavLst>
                                        <p:tav tm="0">
                                          <p:val>
                                            <p:fltVal val="0"/>
                                          </p:val>
                                        </p:tav>
                                        <p:tav tm="100000">
                                          <p:val>
                                            <p:strVal val="#ppt_w"/>
                                          </p:val>
                                        </p:tav>
                                      </p:tavLst>
                                    </p:anim>
                                    <p:anim calcmode="lin" valueType="num">
                                      <p:cBhvr>
                                        <p:cTn id="71" dur="1000" fill="hold"/>
                                        <p:tgtEl>
                                          <p:spTgt spid="279"/>
                                        </p:tgtEl>
                                        <p:attrNameLst>
                                          <p:attrName>ppt_h</p:attrName>
                                        </p:attrNameLst>
                                      </p:cBhvr>
                                      <p:tavLst>
                                        <p:tav tm="0">
                                          <p:val>
                                            <p:fltVal val="0"/>
                                          </p:val>
                                        </p:tav>
                                        <p:tav tm="100000">
                                          <p:val>
                                            <p:strVal val="#ppt_h"/>
                                          </p:val>
                                        </p:tav>
                                      </p:tavLst>
                                    </p:anim>
                                    <p:anim calcmode="lin" valueType="num">
                                      <p:cBhvr>
                                        <p:cTn id="72" dur="1000" fill="hold"/>
                                        <p:tgtEl>
                                          <p:spTgt spid="279"/>
                                        </p:tgtEl>
                                        <p:attrNameLst>
                                          <p:attrName>style.rotation</p:attrName>
                                        </p:attrNameLst>
                                      </p:cBhvr>
                                      <p:tavLst>
                                        <p:tav tm="0">
                                          <p:val>
                                            <p:fltVal val="90"/>
                                          </p:val>
                                        </p:tav>
                                        <p:tav tm="100000">
                                          <p:val>
                                            <p:fltVal val="0"/>
                                          </p:val>
                                        </p:tav>
                                      </p:tavLst>
                                    </p:anim>
                                    <p:animEffect transition="in" filter="fade">
                                      <p:cBhvr>
                                        <p:cTn id="73" dur="1000"/>
                                        <p:tgtEl>
                                          <p:spTgt spid="279"/>
                                        </p:tgtEl>
                                      </p:cBhvr>
                                    </p:animEffect>
                                  </p:childTnLst>
                                </p:cTn>
                              </p:par>
                              <p:par>
                                <p:cTn id="74" presetID="31" presetClass="entr" presetSubtype="0" fill="hold" nodeType="withEffect">
                                  <p:stCondLst>
                                    <p:cond delay="250"/>
                                  </p:stCondLst>
                                  <p:childTnLst>
                                    <p:set>
                                      <p:cBhvr>
                                        <p:cTn id="75" dur="1" fill="hold">
                                          <p:stCondLst>
                                            <p:cond delay="0"/>
                                          </p:stCondLst>
                                        </p:cTn>
                                        <p:tgtEl>
                                          <p:spTgt spid="282"/>
                                        </p:tgtEl>
                                        <p:attrNameLst>
                                          <p:attrName>style.visibility</p:attrName>
                                        </p:attrNameLst>
                                      </p:cBhvr>
                                      <p:to>
                                        <p:strVal val="visible"/>
                                      </p:to>
                                    </p:set>
                                    <p:anim calcmode="lin" valueType="num">
                                      <p:cBhvr>
                                        <p:cTn id="76" dur="1000" fill="hold"/>
                                        <p:tgtEl>
                                          <p:spTgt spid="282"/>
                                        </p:tgtEl>
                                        <p:attrNameLst>
                                          <p:attrName>ppt_w</p:attrName>
                                        </p:attrNameLst>
                                      </p:cBhvr>
                                      <p:tavLst>
                                        <p:tav tm="0">
                                          <p:val>
                                            <p:fltVal val="0"/>
                                          </p:val>
                                        </p:tav>
                                        <p:tav tm="100000">
                                          <p:val>
                                            <p:strVal val="#ppt_w"/>
                                          </p:val>
                                        </p:tav>
                                      </p:tavLst>
                                    </p:anim>
                                    <p:anim calcmode="lin" valueType="num">
                                      <p:cBhvr>
                                        <p:cTn id="77" dur="1000" fill="hold"/>
                                        <p:tgtEl>
                                          <p:spTgt spid="282"/>
                                        </p:tgtEl>
                                        <p:attrNameLst>
                                          <p:attrName>ppt_h</p:attrName>
                                        </p:attrNameLst>
                                      </p:cBhvr>
                                      <p:tavLst>
                                        <p:tav tm="0">
                                          <p:val>
                                            <p:fltVal val="0"/>
                                          </p:val>
                                        </p:tav>
                                        <p:tav tm="100000">
                                          <p:val>
                                            <p:strVal val="#ppt_h"/>
                                          </p:val>
                                        </p:tav>
                                      </p:tavLst>
                                    </p:anim>
                                    <p:anim calcmode="lin" valueType="num">
                                      <p:cBhvr>
                                        <p:cTn id="78" dur="1000" fill="hold"/>
                                        <p:tgtEl>
                                          <p:spTgt spid="282"/>
                                        </p:tgtEl>
                                        <p:attrNameLst>
                                          <p:attrName>style.rotation</p:attrName>
                                        </p:attrNameLst>
                                      </p:cBhvr>
                                      <p:tavLst>
                                        <p:tav tm="0">
                                          <p:val>
                                            <p:fltVal val="90"/>
                                          </p:val>
                                        </p:tav>
                                        <p:tav tm="100000">
                                          <p:val>
                                            <p:fltVal val="0"/>
                                          </p:val>
                                        </p:tav>
                                      </p:tavLst>
                                    </p:anim>
                                    <p:animEffect transition="in" filter="fade">
                                      <p:cBhvr>
                                        <p:cTn id="79" dur="1000"/>
                                        <p:tgtEl>
                                          <p:spTgt spid="282"/>
                                        </p:tgtEl>
                                      </p:cBhvr>
                                    </p:animEffect>
                                  </p:childTnLst>
                                </p:cTn>
                              </p:par>
                              <p:par>
                                <p:cTn id="80" presetID="31" presetClass="entr" presetSubtype="0" fill="hold" nodeType="withEffect">
                                  <p:stCondLst>
                                    <p:cond delay="250"/>
                                  </p:stCondLst>
                                  <p:childTnLst>
                                    <p:set>
                                      <p:cBhvr>
                                        <p:cTn id="81" dur="1" fill="hold">
                                          <p:stCondLst>
                                            <p:cond delay="0"/>
                                          </p:stCondLst>
                                        </p:cTn>
                                        <p:tgtEl>
                                          <p:spTgt spid="285"/>
                                        </p:tgtEl>
                                        <p:attrNameLst>
                                          <p:attrName>style.visibility</p:attrName>
                                        </p:attrNameLst>
                                      </p:cBhvr>
                                      <p:to>
                                        <p:strVal val="visible"/>
                                      </p:to>
                                    </p:set>
                                    <p:anim calcmode="lin" valueType="num">
                                      <p:cBhvr>
                                        <p:cTn id="82" dur="1000" fill="hold"/>
                                        <p:tgtEl>
                                          <p:spTgt spid="285"/>
                                        </p:tgtEl>
                                        <p:attrNameLst>
                                          <p:attrName>ppt_w</p:attrName>
                                        </p:attrNameLst>
                                      </p:cBhvr>
                                      <p:tavLst>
                                        <p:tav tm="0">
                                          <p:val>
                                            <p:fltVal val="0"/>
                                          </p:val>
                                        </p:tav>
                                        <p:tav tm="100000">
                                          <p:val>
                                            <p:strVal val="#ppt_w"/>
                                          </p:val>
                                        </p:tav>
                                      </p:tavLst>
                                    </p:anim>
                                    <p:anim calcmode="lin" valueType="num">
                                      <p:cBhvr>
                                        <p:cTn id="83" dur="1000" fill="hold"/>
                                        <p:tgtEl>
                                          <p:spTgt spid="285"/>
                                        </p:tgtEl>
                                        <p:attrNameLst>
                                          <p:attrName>ppt_h</p:attrName>
                                        </p:attrNameLst>
                                      </p:cBhvr>
                                      <p:tavLst>
                                        <p:tav tm="0">
                                          <p:val>
                                            <p:fltVal val="0"/>
                                          </p:val>
                                        </p:tav>
                                        <p:tav tm="100000">
                                          <p:val>
                                            <p:strVal val="#ppt_h"/>
                                          </p:val>
                                        </p:tav>
                                      </p:tavLst>
                                    </p:anim>
                                    <p:anim calcmode="lin" valueType="num">
                                      <p:cBhvr>
                                        <p:cTn id="84" dur="1000" fill="hold"/>
                                        <p:tgtEl>
                                          <p:spTgt spid="285"/>
                                        </p:tgtEl>
                                        <p:attrNameLst>
                                          <p:attrName>style.rotation</p:attrName>
                                        </p:attrNameLst>
                                      </p:cBhvr>
                                      <p:tavLst>
                                        <p:tav tm="0">
                                          <p:val>
                                            <p:fltVal val="90"/>
                                          </p:val>
                                        </p:tav>
                                        <p:tav tm="100000">
                                          <p:val>
                                            <p:fltVal val="0"/>
                                          </p:val>
                                        </p:tav>
                                      </p:tavLst>
                                    </p:anim>
                                    <p:animEffect transition="in" filter="fade">
                                      <p:cBhvr>
                                        <p:cTn id="85" dur="1000"/>
                                        <p:tgtEl>
                                          <p:spTgt spid="285"/>
                                        </p:tgtEl>
                                      </p:cBhvr>
                                    </p:animEffect>
                                  </p:childTnLst>
                                </p:cTn>
                              </p:par>
                              <p:par>
                                <p:cTn id="86" presetID="31" presetClass="entr" presetSubtype="0" fill="hold" nodeType="withEffect">
                                  <p:stCondLst>
                                    <p:cond delay="250"/>
                                  </p:stCondLst>
                                  <p:childTnLst>
                                    <p:set>
                                      <p:cBhvr>
                                        <p:cTn id="87" dur="1" fill="hold">
                                          <p:stCondLst>
                                            <p:cond delay="0"/>
                                          </p:stCondLst>
                                        </p:cTn>
                                        <p:tgtEl>
                                          <p:spTgt spid="317"/>
                                        </p:tgtEl>
                                        <p:attrNameLst>
                                          <p:attrName>style.visibility</p:attrName>
                                        </p:attrNameLst>
                                      </p:cBhvr>
                                      <p:to>
                                        <p:strVal val="visible"/>
                                      </p:to>
                                    </p:set>
                                    <p:anim calcmode="lin" valueType="num">
                                      <p:cBhvr>
                                        <p:cTn id="88" dur="1000" fill="hold"/>
                                        <p:tgtEl>
                                          <p:spTgt spid="317"/>
                                        </p:tgtEl>
                                        <p:attrNameLst>
                                          <p:attrName>ppt_w</p:attrName>
                                        </p:attrNameLst>
                                      </p:cBhvr>
                                      <p:tavLst>
                                        <p:tav tm="0">
                                          <p:val>
                                            <p:fltVal val="0"/>
                                          </p:val>
                                        </p:tav>
                                        <p:tav tm="100000">
                                          <p:val>
                                            <p:strVal val="#ppt_w"/>
                                          </p:val>
                                        </p:tav>
                                      </p:tavLst>
                                    </p:anim>
                                    <p:anim calcmode="lin" valueType="num">
                                      <p:cBhvr>
                                        <p:cTn id="89" dur="1000" fill="hold"/>
                                        <p:tgtEl>
                                          <p:spTgt spid="317"/>
                                        </p:tgtEl>
                                        <p:attrNameLst>
                                          <p:attrName>ppt_h</p:attrName>
                                        </p:attrNameLst>
                                      </p:cBhvr>
                                      <p:tavLst>
                                        <p:tav tm="0">
                                          <p:val>
                                            <p:fltVal val="0"/>
                                          </p:val>
                                        </p:tav>
                                        <p:tav tm="100000">
                                          <p:val>
                                            <p:strVal val="#ppt_h"/>
                                          </p:val>
                                        </p:tav>
                                      </p:tavLst>
                                    </p:anim>
                                    <p:anim calcmode="lin" valueType="num">
                                      <p:cBhvr>
                                        <p:cTn id="90" dur="1000" fill="hold"/>
                                        <p:tgtEl>
                                          <p:spTgt spid="317"/>
                                        </p:tgtEl>
                                        <p:attrNameLst>
                                          <p:attrName>style.rotation</p:attrName>
                                        </p:attrNameLst>
                                      </p:cBhvr>
                                      <p:tavLst>
                                        <p:tav tm="0">
                                          <p:val>
                                            <p:fltVal val="90"/>
                                          </p:val>
                                        </p:tav>
                                        <p:tav tm="100000">
                                          <p:val>
                                            <p:fltVal val="0"/>
                                          </p:val>
                                        </p:tav>
                                      </p:tavLst>
                                    </p:anim>
                                    <p:animEffect transition="in" filter="fade">
                                      <p:cBhvr>
                                        <p:cTn id="91" dur="1000"/>
                                        <p:tgtEl>
                                          <p:spTgt spid="317"/>
                                        </p:tgtEl>
                                      </p:cBhvr>
                                    </p:animEffect>
                                  </p:childTnLst>
                                </p:cTn>
                              </p:par>
                              <p:par>
                                <p:cTn id="92" presetID="31" presetClass="entr" presetSubtype="0" fill="hold" nodeType="withEffect">
                                  <p:stCondLst>
                                    <p:cond delay="250"/>
                                  </p:stCondLst>
                                  <p:childTnLst>
                                    <p:set>
                                      <p:cBhvr>
                                        <p:cTn id="93" dur="1" fill="hold">
                                          <p:stCondLst>
                                            <p:cond delay="0"/>
                                          </p:stCondLst>
                                        </p:cTn>
                                        <p:tgtEl>
                                          <p:spTgt spid="307"/>
                                        </p:tgtEl>
                                        <p:attrNameLst>
                                          <p:attrName>style.visibility</p:attrName>
                                        </p:attrNameLst>
                                      </p:cBhvr>
                                      <p:to>
                                        <p:strVal val="visible"/>
                                      </p:to>
                                    </p:set>
                                    <p:anim calcmode="lin" valueType="num">
                                      <p:cBhvr>
                                        <p:cTn id="94" dur="1000" fill="hold"/>
                                        <p:tgtEl>
                                          <p:spTgt spid="307"/>
                                        </p:tgtEl>
                                        <p:attrNameLst>
                                          <p:attrName>ppt_w</p:attrName>
                                        </p:attrNameLst>
                                      </p:cBhvr>
                                      <p:tavLst>
                                        <p:tav tm="0">
                                          <p:val>
                                            <p:fltVal val="0"/>
                                          </p:val>
                                        </p:tav>
                                        <p:tav tm="100000">
                                          <p:val>
                                            <p:strVal val="#ppt_w"/>
                                          </p:val>
                                        </p:tav>
                                      </p:tavLst>
                                    </p:anim>
                                    <p:anim calcmode="lin" valueType="num">
                                      <p:cBhvr>
                                        <p:cTn id="95" dur="1000" fill="hold"/>
                                        <p:tgtEl>
                                          <p:spTgt spid="307"/>
                                        </p:tgtEl>
                                        <p:attrNameLst>
                                          <p:attrName>ppt_h</p:attrName>
                                        </p:attrNameLst>
                                      </p:cBhvr>
                                      <p:tavLst>
                                        <p:tav tm="0">
                                          <p:val>
                                            <p:fltVal val="0"/>
                                          </p:val>
                                        </p:tav>
                                        <p:tav tm="100000">
                                          <p:val>
                                            <p:strVal val="#ppt_h"/>
                                          </p:val>
                                        </p:tav>
                                      </p:tavLst>
                                    </p:anim>
                                    <p:anim calcmode="lin" valueType="num">
                                      <p:cBhvr>
                                        <p:cTn id="96" dur="1000" fill="hold"/>
                                        <p:tgtEl>
                                          <p:spTgt spid="307"/>
                                        </p:tgtEl>
                                        <p:attrNameLst>
                                          <p:attrName>style.rotation</p:attrName>
                                        </p:attrNameLst>
                                      </p:cBhvr>
                                      <p:tavLst>
                                        <p:tav tm="0">
                                          <p:val>
                                            <p:fltVal val="90"/>
                                          </p:val>
                                        </p:tav>
                                        <p:tav tm="100000">
                                          <p:val>
                                            <p:fltVal val="0"/>
                                          </p:val>
                                        </p:tav>
                                      </p:tavLst>
                                    </p:anim>
                                    <p:animEffect transition="in" filter="fade">
                                      <p:cBhvr>
                                        <p:cTn id="97" dur="1000"/>
                                        <p:tgtEl>
                                          <p:spTgt spid="307"/>
                                        </p:tgtEl>
                                      </p:cBhvr>
                                    </p:animEffect>
                                  </p:childTnLst>
                                </p:cTn>
                              </p:par>
                              <p:par>
                                <p:cTn id="98" presetID="31" presetClass="entr" presetSubtype="0" fill="hold" nodeType="withEffect">
                                  <p:stCondLst>
                                    <p:cond delay="250"/>
                                  </p:stCondLst>
                                  <p:childTnLst>
                                    <p:set>
                                      <p:cBhvr>
                                        <p:cTn id="99" dur="1" fill="hold">
                                          <p:stCondLst>
                                            <p:cond delay="0"/>
                                          </p:stCondLst>
                                        </p:cTn>
                                        <p:tgtEl>
                                          <p:spTgt spid="314"/>
                                        </p:tgtEl>
                                        <p:attrNameLst>
                                          <p:attrName>style.visibility</p:attrName>
                                        </p:attrNameLst>
                                      </p:cBhvr>
                                      <p:to>
                                        <p:strVal val="visible"/>
                                      </p:to>
                                    </p:set>
                                    <p:anim calcmode="lin" valueType="num">
                                      <p:cBhvr>
                                        <p:cTn id="100" dur="1000" fill="hold"/>
                                        <p:tgtEl>
                                          <p:spTgt spid="314"/>
                                        </p:tgtEl>
                                        <p:attrNameLst>
                                          <p:attrName>ppt_w</p:attrName>
                                        </p:attrNameLst>
                                      </p:cBhvr>
                                      <p:tavLst>
                                        <p:tav tm="0">
                                          <p:val>
                                            <p:fltVal val="0"/>
                                          </p:val>
                                        </p:tav>
                                        <p:tav tm="100000">
                                          <p:val>
                                            <p:strVal val="#ppt_w"/>
                                          </p:val>
                                        </p:tav>
                                      </p:tavLst>
                                    </p:anim>
                                    <p:anim calcmode="lin" valueType="num">
                                      <p:cBhvr>
                                        <p:cTn id="101" dur="1000" fill="hold"/>
                                        <p:tgtEl>
                                          <p:spTgt spid="314"/>
                                        </p:tgtEl>
                                        <p:attrNameLst>
                                          <p:attrName>ppt_h</p:attrName>
                                        </p:attrNameLst>
                                      </p:cBhvr>
                                      <p:tavLst>
                                        <p:tav tm="0">
                                          <p:val>
                                            <p:fltVal val="0"/>
                                          </p:val>
                                        </p:tav>
                                        <p:tav tm="100000">
                                          <p:val>
                                            <p:strVal val="#ppt_h"/>
                                          </p:val>
                                        </p:tav>
                                      </p:tavLst>
                                    </p:anim>
                                    <p:anim calcmode="lin" valueType="num">
                                      <p:cBhvr>
                                        <p:cTn id="102" dur="1000" fill="hold"/>
                                        <p:tgtEl>
                                          <p:spTgt spid="314"/>
                                        </p:tgtEl>
                                        <p:attrNameLst>
                                          <p:attrName>style.rotation</p:attrName>
                                        </p:attrNameLst>
                                      </p:cBhvr>
                                      <p:tavLst>
                                        <p:tav tm="0">
                                          <p:val>
                                            <p:fltVal val="90"/>
                                          </p:val>
                                        </p:tav>
                                        <p:tav tm="100000">
                                          <p:val>
                                            <p:fltVal val="0"/>
                                          </p:val>
                                        </p:tav>
                                      </p:tavLst>
                                    </p:anim>
                                    <p:animEffect transition="in" filter="fade">
                                      <p:cBhvr>
                                        <p:cTn id="103" dur="1000"/>
                                        <p:tgtEl>
                                          <p:spTgt spid="314"/>
                                        </p:tgtEl>
                                      </p:cBhvr>
                                    </p:animEffect>
                                  </p:childTnLst>
                                </p:cTn>
                              </p:par>
                              <p:par>
                                <p:cTn id="104" presetID="53" presetClass="entr" presetSubtype="16" fill="hold" grpId="0" nodeType="withEffect">
                                  <p:stCondLst>
                                    <p:cond delay="750"/>
                                  </p:stCondLst>
                                  <p:childTnLst>
                                    <p:set>
                                      <p:cBhvr>
                                        <p:cTn id="105" dur="1" fill="hold">
                                          <p:stCondLst>
                                            <p:cond delay="0"/>
                                          </p:stCondLst>
                                        </p:cTn>
                                        <p:tgtEl>
                                          <p:spTgt spid="250"/>
                                        </p:tgtEl>
                                        <p:attrNameLst>
                                          <p:attrName>style.visibility</p:attrName>
                                        </p:attrNameLst>
                                      </p:cBhvr>
                                      <p:to>
                                        <p:strVal val="visible"/>
                                      </p:to>
                                    </p:set>
                                    <p:anim calcmode="lin" valueType="num">
                                      <p:cBhvr>
                                        <p:cTn id="106" dur="750" fill="hold"/>
                                        <p:tgtEl>
                                          <p:spTgt spid="250"/>
                                        </p:tgtEl>
                                        <p:attrNameLst>
                                          <p:attrName>ppt_w</p:attrName>
                                        </p:attrNameLst>
                                      </p:cBhvr>
                                      <p:tavLst>
                                        <p:tav tm="0">
                                          <p:val>
                                            <p:fltVal val="0"/>
                                          </p:val>
                                        </p:tav>
                                        <p:tav tm="100000">
                                          <p:val>
                                            <p:strVal val="#ppt_w"/>
                                          </p:val>
                                        </p:tav>
                                      </p:tavLst>
                                    </p:anim>
                                    <p:anim calcmode="lin" valueType="num">
                                      <p:cBhvr>
                                        <p:cTn id="107" dur="750" fill="hold"/>
                                        <p:tgtEl>
                                          <p:spTgt spid="250"/>
                                        </p:tgtEl>
                                        <p:attrNameLst>
                                          <p:attrName>ppt_h</p:attrName>
                                        </p:attrNameLst>
                                      </p:cBhvr>
                                      <p:tavLst>
                                        <p:tav tm="0">
                                          <p:val>
                                            <p:fltVal val="0"/>
                                          </p:val>
                                        </p:tav>
                                        <p:tav tm="100000">
                                          <p:val>
                                            <p:strVal val="#ppt_h"/>
                                          </p:val>
                                        </p:tav>
                                      </p:tavLst>
                                    </p:anim>
                                    <p:animEffect transition="in" filter="fade">
                                      <p:cBhvr>
                                        <p:cTn id="108" dur="750"/>
                                        <p:tgtEl>
                                          <p:spTgt spid="250"/>
                                        </p:tgtEl>
                                      </p:cBhvr>
                                    </p:animEffect>
                                  </p:childTnLst>
                                </p:cTn>
                              </p:par>
                              <p:par>
                                <p:cTn id="109" presetID="53" presetClass="entr" presetSubtype="16" fill="hold" grpId="0" nodeType="withEffect">
                                  <p:stCondLst>
                                    <p:cond delay="750"/>
                                  </p:stCondLst>
                                  <p:childTnLst>
                                    <p:set>
                                      <p:cBhvr>
                                        <p:cTn id="110" dur="1" fill="hold">
                                          <p:stCondLst>
                                            <p:cond delay="0"/>
                                          </p:stCondLst>
                                        </p:cTn>
                                        <p:tgtEl>
                                          <p:spTgt spid="264"/>
                                        </p:tgtEl>
                                        <p:attrNameLst>
                                          <p:attrName>style.visibility</p:attrName>
                                        </p:attrNameLst>
                                      </p:cBhvr>
                                      <p:to>
                                        <p:strVal val="visible"/>
                                      </p:to>
                                    </p:set>
                                    <p:anim calcmode="lin" valueType="num">
                                      <p:cBhvr>
                                        <p:cTn id="111" dur="750" fill="hold"/>
                                        <p:tgtEl>
                                          <p:spTgt spid="264"/>
                                        </p:tgtEl>
                                        <p:attrNameLst>
                                          <p:attrName>ppt_w</p:attrName>
                                        </p:attrNameLst>
                                      </p:cBhvr>
                                      <p:tavLst>
                                        <p:tav tm="0">
                                          <p:val>
                                            <p:fltVal val="0"/>
                                          </p:val>
                                        </p:tav>
                                        <p:tav tm="100000">
                                          <p:val>
                                            <p:strVal val="#ppt_w"/>
                                          </p:val>
                                        </p:tav>
                                      </p:tavLst>
                                    </p:anim>
                                    <p:anim calcmode="lin" valueType="num">
                                      <p:cBhvr>
                                        <p:cTn id="112" dur="750" fill="hold"/>
                                        <p:tgtEl>
                                          <p:spTgt spid="264"/>
                                        </p:tgtEl>
                                        <p:attrNameLst>
                                          <p:attrName>ppt_h</p:attrName>
                                        </p:attrNameLst>
                                      </p:cBhvr>
                                      <p:tavLst>
                                        <p:tav tm="0">
                                          <p:val>
                                            <p:fltVal val="0"/>
                                          </p:val>
                                        </p:tav>
                                        <p:tav tm="100000">
                                          <p:val>
                                            <p:strVal val="#ppt_h"/>
                                          </p:val>
                                        </p:tav>
                                      </p:tavLst>
                                    </p:anim>
                                    <p:animEffect transition="in" filter="fade">
                                      <p:cBhvr>
                                        <p:cTn id="113" dur="750"/>
                                        <p:tgtEl>
                                          <p:spTgt spid="264"/>
                                        </p:tgtEl>
                                      </p:cBhvr>
                                    </p:animEffect>
                                  </p:childTnLst>
                                </p:cTn>
                              </p:par>
                              <p:par>
                                <p:cTn id="114" presetID="53" presetClass="entr" presetSubtype="16" fill="hold" grpId="0" nodeType="withEffect">
                                  <p:stCondLst>
                                    <p:cond delay="750"/>
                                  </p:stCondLst>
                                  <p:childTnLst>
                                    <p:set>
                                      <p:cBhvr>
                                        <p:cTn id="115" dur="1" fill="hold">
                                          <p:stCondLst>
                                            <p:cond delay="0"/>
                                          </p:stCondLst>
                                        </p:cTn>
                                        <p:tgtEl>
                                          <p:spTgt spid="236"/>
                                        </p:tgtEl>
                                        <p:attrNameLst>
                                          <p:attrName>style.visibility</p:attrName>
                                        </p:attrNameLst>
                                      </p:cBhvr>
                                      <p:to>
                                        <p:strVal val="visible"/>
                                      </p:to>
                                    </p:set>
                                    <p:anim calcmode="lin" valueType="num">
                                      <p:cBhvr>
                                        <p:cTn id="116" dur="750" fill="hold"/>
                                        <p:tgtEl>
                                          <p:spTgt spid="236"/>
                                        </p:tgtEl>
                                        <p:attrNameLst>
                                          <p:attrName>ppt_w</p:attrName>
                                        </p:attrNameLst>
                                      </p:cBhvr>
                                      <p:tavLst>
                                        <p:tav tm="0">
                                          <p:val>
                                            <p:fltVal val="0"/>
                                          </p:val>
                                        </p:tav>
                                        <p:tav tm="100000">
                                          <p:val>
                                            <p:strVal val="#ppt_w"/>
                                          </p:val>
                                        </p:tav>
                                      </p:tavLst>
                                    </p:anim>
                                    <p:anim calcmode="lin" valueType="num">
                                      <p:cBhvr>
                                        <p:cTn id="117" dur="750" fill="hold"/>
                                        <p:tgtEl>
                                          <p:spTgt spid="236"/>
                                        </p:tgtEl>
                                        <p:attrNameLst>
                                          <p:attrName>ppt_h</p:attrName>
                                        </p:attrNameLst>
                                      </p:cBhvr>
                                      <p:tavLst>
                                        <p:tav tm="0">
                                          <p:val>
                                            <p:fltVal val="0"/>
                                          </p:val>
                                        </p:tav>
                                        <p:tav tm="100000">
                                          <p:val>
                                            <p:strVal val="#ppt_h"/>
                                          </p:val>
                                        </p:tav>
                                      </p:tavLst>
                                    </p:anim>
                                    <p:animEffect transition="in" filter="fade">
                                      <p:cBhvr>
                                        <p:cTn id="118" dur="750"/>
                                        <p:tgtEl>
                                          <p:spTgt spid="236"/>
                                        </p:tgtEl>
                                      </p:cBhvr>
                                    </p:animEffect>
                                  </p:childTnLst>
                                </p:cTn>
                              </p:par>
                              <p:par>
                                <p:cTn id="119" presetID="53" presetClass="entr" presetSubtype="16" fill="hold" grpId="0" nodeType="withEffect">
                                  <p:stCondLst>
                                    <p:cond delay="750"/>
                                  </p:stCondLst>
                                  <p:childTnLst>
                                    <p:set>
                                      <p:cBhvr>
                                        <p:cTn id="120" dur="1" fill="hold">
                                          <p:stCondLst>
                                            <p:cond delay="0"/>
                                          </p:stCondLst>
                                        </p:cTn>
                                        <p:tgtEl>
                                          <p:spTgt spid="254"/>
                                        </p:tgtEl>
                                        <p:attrNameLst>
                                          <p:attrName>style.visibility</p:attrName>
                                        </p:attrNameLst>
                                      </p:cBhvr>
                                      <p:to>
                                        <p:strVal val="visible"/>
                                      </p:to>
                                    </p:set>
                                    <p:anim calcmode="lin" valueType="num">
                                      <p:cBhvr>
                                        <p:cTn id="121" dur="750" fill="hold"/>
                                        <p:tgtEl>
                                          <p:spTgt spid="254"/>
                                        </p:tgtEl>
                                        <p:attrNameLst>
                                          <p:attrName>ppt_w</p:attrName>
                                        </p:attrNameLst>
                                      </p:cBhvr>
                                      <p:tavLst>
                                        <p:tav tm="0">
                                          <p:val>
                                            <p:fltVal val="0"/>
                                          </p:val>
                                        </p:tav>
                                        <p:tav tm="100000">
                                          <p:val>
                                            <p:strVal val="#ppt_w"/>
                                          </p:val>
                                        </p:tav>
                                      </p:tavLst>
                                    </p:anim>
                                    <p:anim calcmode="lin" valueType="num">
                                      <p:cBhvr>
                                        <p:cTn id="122" dur="750" fill="hold"/>
                                        <p:tgtEl>
                                          <p:spTgt spid="254"/>
                                        </p:tgtEl>
                                        <p:attrNameLst>
                                          <p:attrName>ppt_h</p:attrName>
                                        </p:attrNameLst>
                                      </p:cBhvr>
                                      <p:tavLst>
                                        <p:tav tm="0">
                                          <p:val>
                                            <p:fltVal val="0"/>
                                          </p:val>
                                        </p:tav>
                                        <p:tav tm="100000">
                                          <p:val>
                                            <p:strVal val="#ppt_h"/>
                                          </p:val>
                                        </p:tav>
                                      </p:tavLst>
                                    </p:anim>
                                    <p:animEffect transition="in" filter="fade">
                                      <p:cBhvr>
                                        <p:cTn id="123" dur="750"/>
                                        <p:tgtEl>
                                          <p:spTgt spid="254"/>
                                        </p:tgtEl>
                                      </p:cBhvr>
                                    </p:animEffect>
                                  </p:childTnLst>
                                </p:cTn>
                              </p:par>
                              <p:par>
                                <p:cTn id="124" presetID="53" presetClass="entr" presetSubtype="16" fill="hold" grpId="0" nodeType="withEffect">
                                  <p:stCondLst>
                                    <p:cond delay="750"/>
                                  </p:stCondLst>
                                  <p:childTnLst>
                                    <p:set>
                                      <p:cBhvr>
                                        <p:cTn id="125" dur="1" fill="hold">
                                          <p:stCondLst>
                                            <p:cond delay="0"/>
                                          </p:stCondLst>
                                        </p:cTn>
                                        <p:tgtEl>
                                          <p:spTgt spid="259"/>
                                        </p:tgtEl>
                                        <p:attrNameLst>
                                          <p:attrName>style.visibility</p:attrName>
                                        </p:attrNameLst>
                                      </p:cBhvr>
                                      <p:to>
                                        <p:strVal val="visible"/>
                                      </p:to>
                                    </p:set>
                                    <p:anim calcmode="lin" valueType="num">
                                      <p:cBhvr>
                                        <p:cTn id="126" dur="750" fill="hold"/>
                                        <p:tgtEl>
                                          <p:spTgt spid="259"/>
                                        </p:tgtEl>
                                        <p:attrNameLst>
                                          <p:attrName>ppt_w</p:attrName>
                                        </p:attrNameLst>
                                      </p:cBhvr>
                                      <p:tavLst>
                                        <p:tav tm="0">
                                          <p:val>
                                            <p:fltVal val="0"/>
                                          </p:val>
                                        </p:tav>
                                        <p:tav tm="100000">
                                          <p:val>
                                            <p:strVal val="#ppt_w"/>
                                          </p:val>
                                        </p:tav>
                                      </p:tavLst>
                                    </p:anim>
                                    <p:anim calcmode="lin" valueType="num">
                                      <p:cBhvr>
                                        <p:cTn id="127" dur="750" fill="hold"/>
                                        <p:tgtEl>
                                          <p:spTgt spid="259"/>
                                        </p:tgtEl>
                                        <p:attrNameLst>
                                          <p:attrName>ppt_h</p:attrName>
                                        </p:attrNameLst>
                                      </p:cBhvr>
                                      <p:tavLst>
                                        <p:tav tm="0">
                                          <p:val>
                                            <p:fltVal val="0"/>
                                          </p:val>
                                        </p:tav>
                                        <p:tav tm="100000">
                                          <p:val>
                                            <p:strVal val="#ppt_h"/>
                                          </p:val>
                                        </p:tav>
                                      </p:tavLst>
                                    </p:anim>
                                    <p:animEffect transition="in" filter="fade">
                                      <p:cBhvr>
                                        <p:cTn id="128" dur="750"/>
                                        <p:tgtEl>
                                          <p:spTgt spid="259"/>
                                        </p:tgtEl>
                                      </p:cBhvr>
                                    </p:animEffect>
                                  </p:childTnLst>
                                </p:cTn>
                              </p:par>
                              <p:par>
                                <p:cTn id="129" presetID="53" presetClass="entr" presetSubtype="16" fill="hold" grpId="0" nodeType="withEffect">
                                  <p:stCondLst>
                                    <p:cond delay="750"/>
                                  </p:stCondLst>
                                  <p:childTnLst>
                                    <p:set>
                                      <p:cBhvr>
                                        <p:cTn id="130" dur="1" fill="hold">
                                          <p:stCondLst>
                                            <p:cond delay="0"/>
                                          </p:stCondLst>
                                        </p:cTn>
                                        <p:tgtEl>
                                          <p:spTgt spid="237"/>
                                        </p:tgtEl>
                                        <p:attrNameLst>
                                          <p:attrName>style.visibility</p:attrName>
                                        </p:attrNameLst>
                                      </p:cBhvr>
                                      <p:to>
                                        <p:strVal val="visible"/>
                                      </p:to>
                                    </p:set>
                                    <p:anim calcmode="lin" valueType="num">
                                      <p:cBhvr>
                                        <p:cTn id="131" dur="750" fill="hold"/>
                                        <p:tgtEl>
                                          <p:spTgt spid="237"/>
                                        </p:tgtEl>
                                        <p:attrNameLst>
                                          <p:attrName>ppt_w</p:attrName>
                                        </p:attrNameLst>
                                      </p:cBhvr>
                                      <p:tavLst>
                                        <p:tav tm="0">
                                          <p:val>
                                            <p:fltVal val="0"/>
                                          </p:val>
                                        </p:tav>
                                        <p:tav tm="100000">
                                          <p:val>
                                            <p:strVal val="#ppt_w"/>
                                          </p:val>
                                        </p:tav>
                                      </p:tavLst>
                                    </p:anim>
                                    <p:anim calcmode="lin" valueType="num">
                                      <p:cBhvr>
                                        <p:cTn id="132" dur="750" fill="hold"/>
                                        <p:tgtEl>
                                          <p:spTgt spid="237"/>
                                        </p:tgtEl>
                                        <p:attrNameLst>
                                          <p:attrName>ppt_h</p:attrName>
                                        </p:attrNameLst>
                                      </p:cBhvr>
                                      <p:tavLst>
                                        <p:tav tm="0">
                                          <p:val>
                                            <p:fltVal val="0"/>
                                          </p:val>
                                        </p:tav>
                                        <p:tav tm="100000">
                                          <p:val>
                                            <p:strVal val="#ppt_h"/>
                                          </p:val>
                                        </p:tav>
                                      </p:tavLst>
                                    </p:anim>
                                    <p:animEffect transition="in" filter="fade">
                                      <p:cBhvr>
                                        <p:cTn id="133" dur="750"/>
                                        <p:tgtEl>
                                          <p:spTgt spid="237"/>
                                        </p:tgtEl>
                                      </p:cBhvr>
                                    </p:animEffect>
                                  </p:childTnLst>
                                </p:cTn>
                              </p:par>
                              <p:par>
                                <p:cTn id="134" presetID="53" presetClass="entr" presetSubtype="16" fill="hold" grpId="0" nodeType="withEffect">
                                  <p:stCondLst>
                                    <p:cond delay="750"/>
                                  </p:stCondLst>
                                  <p:childTnLst>
                                    <p:set>
                                      <p:cBhvr>
                                        <p:cTn id="135" dur="1" fill="hold">
                                          <p:stCondLst>
                                            <p:cond delay="0"/>
                                          </p:stCondLst>
                                        </p:cTn>
                                        <p:tgtEl>
                                          <p:spTgt spid="238"/>
                                        </p:tgtEl>
                                        <p:attrNameLst>
                                          <p:attrName>style.visibility</p:attrName>
                                        </p:attrNameLst>
                                      </p:cBhvr>
                                      <p:to>
                                        <p:strVal val="visible"/>
                                      </p:to>
                                    </p:set>
                                    <p:anim calcmode="lin" valueType="num">
                                      <p:cBhvr>
                                        <p:cTn id="136" dur="750" fill="hold"/>
                                        <p:tgtEl>
                                          <p:spTgt spid="238"/>
                                        </p:tgtEl>
                                        <p:attrNameLst>
                                          <p:attrName>ppt_w</p:attrName>
                                        </p:attrNameLst>
                                      </p:cBhvr>
                                      <p:tavLst>
                                        <p:tav tm="0">
                                          <p:val>
                                            <p:fltVal val="0"/>
                                          </p:val>
                                        </p:tav>
                                        <p:tav tm="100000">
                                          <p:val>
                                            <p:strVal val="#ppt_w"/>
                                          </p:val>
                                        </p:tav>
                                      </p:tavLst>
                                    </p:anim>
                                    <p:anim calcmode="lin" valueType="num">
                                      <p:cBhvr>
                                        <p:cTn id="137" dur="750" fill="hold"/>
                                        <p:tgtEl>
                                          <p:spTgt spid="238"/>
                                        </p:tgtEl>
                                        <p:attrNameLst>
                                          <p:attrName>ppt_h</p:attrName>
                                        </p:attrNameLst>
                                      </p:cBhvr>
                                      <p:tavLst>
                                        <p:tav tm="0">
                                          <p:val>
                                            <p:fltVal val="0"/>
                                          </p:val>
                                        </p:tav>
                                        <p:tav tm="100000">
                                          <p:val>
                                            <p:strVal val="#ppt_h"/>
                                          </p:val>
                                        </p:tav>
                                      </p:tavLst>
                                    </p:anim>
                                    <p:animEffect transition="in" filter="fade">
                                      <p:cBhvr>
                                        <p:cTn id="138" dur="750"/>
                                        <p:tgtEl>
                                          <p:spTgt spid="238"/>
                                        </p:tgtEl>
                                      </p:cBhvr>
                                    </p:animEffect>
                                  </p:childTnLst>
                                </p:cTn>
                              </p:par>
                              <p:par>
                                <p:cTn id="139" presetID="53" presetClass="entr" presetSubtype="16" fill="hold" grpId="0" nodeType="withEffect">
                                  <p:stCondLst>
                                    <p:cond delay="750"/>
                                  </p:stCondLst>
                                  <p:childTnLst>
                                    <p:set>
                                      <p:cBhvr>
                                        <p:cTn id="140" dur="1" fill="hold">
                                          <p:stCondLst>
                                            <p:cond delay="0"/>
                                          </p:stCondLst>
                                        </p:cTn>
                                        <p:tgtEl>
                                          <p:spTgt spid="260"/>
                                        </p:tgtEl>
                                        <p:attrNameLst>
                                          <p:attrName>style.visibility</p:attrName>
                                        </p:attrNameLst>
                                      </p:cBhvr>
                                      <p:to>
                                        <p:strVal val="visible"/>
                                      </p:to>
                                    </p:set>
                                    <p:anim calcmode="lin" valueType="num">
                                      <p:cBhvr>
                                        <p:cTn id="141" dur="750" fill="hold"/>
                                        <p:tgtEl>
                                          <p:spTgt spid="260"/>
                                        </p:tgtEl>
                                        <p:attrNameLst>
                                          <p:attrName>ppt_w</p:attrName>
                                        </p:attrNameLst>
                                      </p:cBhvr>
                                      <p:tavLst>
                                        <p:tav tm="0">
                                          <p:val>
                                            <p:fltVal val="0"/>
                                          </p:val>
                                        </p:tav>
                                        <p:tav tm="100000">
                                          <p:val>
                                            <p:strVal val="#ppt_w"/>
                                          </p:val>
                                        </p:tav>
                                      </p:tavLst>
                                    </p:anim>
                                    <p:anim calcmode="lin" valueType="num">
                                      <p:cBhvr>
                                        <p:cTn id="142" dur="750" fill="hold"/>
                                        <p:tgtEl>
                                          <p:spTgt spid="260"/>
                                        </p:tgtEl>
                                        <p:attrNameLst>
                                          <p:attrName>ppt_h</p:attrName>
                                        </p:attrNameLst>
                                      </p:cBhvr>
                                      <p:tavLst>
                                        <p:tav tm="0">
                                          <p:val>
                                            <p:fltVal val="0"/>
                                          </p:val>
                                        </p:tav>
                                        <p:tav tm="100000">
                                          <p:val>
                                            <p:strVal val="#ppt_h"/>
                                          </p:val>
                                        </p:tav>
                                      </p:tavLst>
                                    </p:anim>
                                    <p:animEffect transition="in" filter="fade">
                                      <p:cBhvr>
                                        <p:cTn id="143" dur="750"/>
                                        <p:tgtEl>
                                          <p:spTgt spid="260"/>
                                        </p:tgtEl>
                                      </p:cBhvr>
                                    </p:animEffect>
                                  </p:childTnLst>
                                </p:cTn>
                              </p:par>
                              <p:par>
                                <p:cTn id="144" presetID="53" presetClass="entr" presetSubtype="16" fill="hold" grpId="0" nodeType="withEffect">
                                  <p:stCondLst>
                                    <p:cond delay="750"/>
                                  </p:stCondLst>
                                  <p:childTnLst>
                                    <p:set>
                                      <p:cBhvr>
                                        <p:cTn id="145" dur="1" fill="hold">
                                          <p:stCondLst>
                                            <p:cond delay="0"/>
                                          </p:stCondLst>
                                        </p:cTn>
                                        <p:tgtEl>
                                          <p:spTgt spid="261"/>
                                        </p:tgtEl>
                                        <p:attrNameLst>
                                          <p:attrName>style.visibility</p:attrName>
                                        </p:attrNameLst>
                                      </p:cBhvr>
                                      <p:to>
                                        <p:strVal val="visible"/>
                                      </p:to>
                                    </p:set>
                                    <p:anim calcmode="lin" valueType="num">
                                      <p:cBhvr>
                                        <p:cTn id="146" dur="750" fill="hold"/>
                                        <p:tgtEl>
                                          <p:spTgt spid="261"/>
                                        </p:tgtEl>
                                        <p:attrNameLst>
                                          <p:attrName>ppt_w</p:attrName>
                                        </p:attrNameLst>
                                      </p:cBhvr>
                                      <p:tavLst>
                                        <p:tav tm="0">
                                          <p:val>
                                            <p:fltVal val="0"/>
                                          </p:val>
                                        </p:tav>
                                        <p:tav tm="100000">
                                          <p:val>
                                            <p:strVal val="#ppt_w"/>
                                          </p:val>
                                        </p:tav>
                                      </p:tavLst>
                                    </p:anim>
                                    <p:anim calcmode="lin" valueType="num">
                                      <p:cBhvr>
                                        <p:cTn id="147" dur="750" fill="hold"/>
                                        <p:tgtEl>
                                          <p:spTgt spid="261"/>
                                        </p:tgtEl>
                                        <p:attrNameLst>
                                          <p:attrName>ppt_h</p:attrName>
                                        </p:attrNameLst>
                                      </p:cBhvr>
                                      <p:tavLst>
                                        <p:tav tm="0">
                                          <p:val>
                                            <p:fltVal val="0"/>
                                          </p:val>
                                        </p:tav>
                                        <p:tav tm="100000">
                                          <p:val>
                                            <p:strVal val="#ppt_h"/>
                                          </p:val>
                                        </p:tav>
                                      </p:tavLst>
                                    </p:anim>
                                    <p:animEffect transition="in" filter="fade">
                                      <p:cBhvr>
                                        <p:cTn id="148" dur="750"/>
                                        <p:tgtEl>
                                          <p:spTgt spid="261"/>
                                        </p:tgtEl>
                                      </p:cBhvr>
                                    </p:animEffect>
                                  </p:childTnLst>
                                </p:cTn>
                              </p:par>
                              <p:par>
                                <p:cTn id="149" presetID="53" presetClass="entr" presetSubtype="16" fill="hold" grpId="0" nodeType="withEffect">
                                  <p:stCondLst>
                                    <p:cond delay="750"/>
                                  </p:stCondLst>
                                  <p:childTnLst>
                                    <p:set>
                                      <p:cBhvr>
                                        <p:cTn id="150" dur="1" fill="hold">
                                          <p:stCondLst>
                                            <p:cond delay="0"/>
                                          </p:stCondLst>
                                        </p:cTn>
                                        <p:tgtEl>
                                          <p:spTgt spid="262"/>
                                        </p:tgtEl>
                                        <p:attrNameLst>
                                          <p:attrName>style.visibility</p:attrName>
                                        </p:attrNameLst>
                                      </p:cBhvr>
                                      <p:to>
                                        <p:strVal val="visible"/>
                                      </p:to>
                                    </p:set>
                                    <p:anim calcmode="lin" valueType="num">
                                      <p:cBhvr>
                                        <p:cTn id="151" dur="750" fill="hold"/>
                                        <p:tgtEl>
                                          <p:spTgt spid="262"/>
                                        </p:tgtEl>
                                        <p:attrNameLst>
                                          <p:attrName>ppt_w</p:attrName>
                                        </p:attrNameLst>
                                      </p:cBhvr>
                                      <p:tavLst>
                                        <p:tav tm="0">
                                          <p:val>
                                            <p:fltVal val="0"/>
                                          </p:val>
                                        </p:tav>
                                        <p:tav tm="100000">
                                          <p:val>
                                            <p:strVal val="#ppt_w"/>
                                          </p:val>
                                        </p:tav>
                                      </p:tavLst>
                                    </p:anim>
                                    <p:anim calcmode="lin" valueType="num">
                                      <p:cBhvr>
                                        <p:cTn id="152" dur="750" fill="hold"/>
                                        <p:tgtEl>
                                          <p:spTgt spid="262"/>
                                        </p:tgtEl>
                                        <p:attrNameLst>
                                          <p:attrName>ppt_h</p:attrName>
                                        </p:attrNameLst>
                                      </p:cBhvr>
                                      <p:tavLst>
                                        <p:tav tm="0">
                                          <p:val>
                                            <p:fltVal val="0"/>
                                          </p:val>
                                        </p:tav>
                                        <p:tav tm="100000">
                                          <p:val>
                                            <p:strVal val="#ppt_h"/>
                                          </p:val>
                                        </p:tav>
                                      </p:tavLst>
                                    </p:anim>
                                    <p:animEffect transition="in" filter="fade">
                                      <p:cBhvr>
                                        <p:cTn id="153" dur="750"/>
                                        <p:tgtEl>
                                          <p:spTgt spid="262"/>
                                        </p:tgtEl>
                                      </p:cBhvr>
                                    </p:animEffect>
                                  </p:childTnLst>
                                </p:cTn>
                              </p:par>
                              <p:par>
                                <p:cTn id="154" presetID="53" presetClass="entr" presetSubtype="16" fill="hold" grpId="0" nodeType="withEffect">
                                  <p:stCondLst>
                                    <p:cond delay="750"/>
                                  </p:stCondLst>
                                  <p:childTnLst>
                                    <p:set>
                                      <p:cBhvr>
                                        <p:cTn id="155" dur="1" fill="hold">
                                          <p:stCondLst>
                                            <p:cond delay="0"/>
                                          </p:stCondLst>
                                        </p:cTn>
                                        <p:tgtEl>
                                          <p:spTgt spid="270"/>
                                        </p:tgtEl>
                                        <p:attrNameLst>
                                          <p:attrName>style.visibility</p:attrName>
                                        </p:attrNameLst>
                                      </p:cBhvr>
                                      <p:to>
                                        <p:strVal val="visible"/>
                                      </p:to>
                                    </p:set>
                                    <p:anim calcmode="lin" valueType="num">
                                      <p:cBhvr>
                                        <p:cTn id="156" dur="750" fill="hold"/>
                                        <p:tgtEl>
                                          <p:spTgt spid="270"/>
                                        </p:tgtEl>
                                        <p:attrNameLst>
                                          <p:attrName>ppt_w</p:attrName>
                                        </p:attrNameLst>
                                      </p:cBhvr>
                                      <p:tavLst>
                                        <p:tav tm="0">
                                          <p:val>
                                            <p:fltVal val="0"/>
                                          </p:val>
                                        </p:tav>
                                        <p:tav tm="100000">
                                          <p:val>
                                            <p:strVal val="#ppt_w"/>
                                          </p:val>
                                        </p:tav>
                                      </p:tavLst>
                                    </p:anim>
                                    <p:anim calcmode="lin" valueType="num">
                                      <p:cBhvr>
                                        <p:cTn id="157" dur="750" fill="hold"/>
                                        <p:tgtEl>
                                          <p:spTgt spid="270"/>
                                        </p:tgtEl>
                                        <p:attrNameLst>
                                          <p:attrName>ppt_h</p:attrName>
                                        </p:attrNameLst>
                                      </p:cBhvr>
                                      <p:tavLst>
                                        <p:tav tm="0">
                                          <p:val>
                                            <p:fltVal val="0"/>
                                          </p:val>
                                        </p:tav>
                                        <p:tav tm="100000">
                                          <p:val>
                                            <p:strVal val="#ppt_h"/>
                                          </p:val>
                                        </p:tav>
                                      </p:tavLst>
                                    </p:anim>
                                    <p:animEffect transition="in" filter="fade">
                                      <p:cBhvr>
                                        <p:cTn id="158" dur="750"/>
                                        <p:tgtEl>
                                          <p:spTgt spid="270"/>
                                        </p:tgtEl>
                                      </p:cBhvr>
                                    </p:animEffect>
                                  </p:childTnLst>
                                </p:cTn>
                              </p:par>
                              <p:par>
                                <p:cTn id="159" presetID="53" presetClass="entr" presetSubtype="16" fill="hold" grpId="0" nodeType="withEffect">
                                  <p:stCondLst>
                                    <p:cond delay="750"/>
                                  </p:stCondLst>
                                  <p:childTnLst>
                                    <p:set>
                                      <p:cBhvr>
                                        <p:cTn id="160" dur="1" fill="hold">
                                          <p:stCondLst>
                                            <p:cond delay="0"/>
                                          </p:stCondLst>
                                        </p:cTn>
                                        <p:tgtEl>
                                          <p:spTgt spid="234"/>
                                        </p:tgtEl>
                                        <p:attrNameLst>
                                          <p:attrName>style.visibility</p:attrName>
                                        </p:attrNameLst>
                                      </p:cBhvr>
                                      <p:to>
                                        <p:strVal val="visible"/>
                                      </p:to>
                                    </p:set>
                                    <p:anim calcmode="lin" valueType="num">
                                      <p:cBhvr>
                                        <p:cTn id="161" dur="750" fill="hold"/>
                                        <p:tgtEl>
                                          <p:spTgt spid="234"/>
                                        </p:tgtEl>
                                        <p:attrNameLst>
                                          <p:attrName>ppt_w</p:attrName>
                                        </p:attrNameLst>
                                      </p:cBhvr>
                                      <p:tavLst>
                                        <p:tav tm="0">
                                          <p:val>
                                            <p:fltVal val="0"/>
                                          </p:val>
                                        </p:tav>
                                        <p:tav tm="100000">
                                          <p:val>
                                            <p:strVal val="#ppt_w"/>
                                          </p:val>
                                        </p:tav>
                                      </p:tavLst>
                                    </p:anim>
                                    <p:anim calcmode="lin" valueType="num">
                                      <p:cBhvr>
                                        <p:cTn id="162" dur="750" fill="hold"/>
                                        <p:tgtEl>
                                          <p:spTgt spid="234"/>
                                        </p:tgtEl>
                                        <p:attrNameLst>
                                          <p:attrName>ppt_h</p:attrName>
                                        </p:attrNameLst>
                                      </p:cBhvr>
                                      <p:tavLst>
                                        <p:tav tm="0">
                                          <p:val>
                                            <p:fltVal val="0"/>
                                          </p:val>
                                        </p:tav>
                                        <p:tav tm="100000">
                                          <p:val>
                                            <p:strVal val="#ppt_h"/>
                                          </p:val>
                                        </p:tav>
                                      </p:tavLst>
                                    </p:anim>
                                    <p:animEffect transition="in" filter="fade">
                                      <p:cBhvr>
                                        <p:cTn id="163" dur="750"/>
                                        <p:tgtEl>
                                          <p:spTgt spid="234"/>
                                        </p:tgtEl>
                                      </p:cBhvr>
                                    </p:animEffect>
                                  </p:childTnLst>
                                </p:cTn>
                              </p:par>
                              <p:par>
                                <p:cTn id="164" presetID="53" presetClass="entr" presetSubtype="16" fill="hold" grpId="0" nodeType="withEffect">
                                  <p:stCondLst>
                                    <p:cond delay="750"/>
                                  </p:stCondLst>
                                  <p:childTnLst>
                                    <p:set>
                                      <p:cBhvr>
                                        <p:cTn id="165" dur="1" fill="hold">
                                          <p:stCondLst>
                                            <p:cond delay="0"/>
                                          </p:stCondLst>
                                        </p:cTn>
                                        <p:tgtEl>
                                          <p:spTgt spid="271"/>
                                        </p:tgtEl>
                                        <p:attrNameLst>
                                          <p:attrName>style.visibility</p:attrName>
                                        </p:attrNameLst>
                                      </p:cBhvr>
                                      <p:to>
                                        <p:strVal val="visible"/>
                                      </p:to>
                                    </p:set>
                                    <p:anim calcmode="lin" valueType="num">
                                      <p:cBhvr>
                                        <p:cTn id="166" dur="750" fill="hold"/>
                                        <p:tgtEl>
                                          <p:spTgt spid="271"/>
                                        </p:tgtEl>
                                        <p:attrNameLst>
                                          <p:attrName>ppt_w</p:attrName>
                                        </p:attrNameLst>
                                      </p:cBhvr>
                                      <p:tavLst>
                                        <p:tav tm="0">
                                          <p:val>
                                            <p:fltVal val="0"/>
                                          </p:val>
                                        </p:tav>
                                        <p:tav tm="100000">
                                          <p:val>
                                            <p:strVal val="#ppt_w"/>
                                          </p:val>
                                        </p:tav>
                                      </p:tavLst>
                                    </p:anim>
                                    <p:anim calcmode="lin" valueType="num">
                                      <p:cBhvr>
                                        <p:cTn id="167" dur="750" fill="hold"/>
                                        <p:tgtEl>
                                          <p:spTgt spid="271"/>
                                        </p:tgtEl>
                                        <p:attrNameLst>
                                          <p:attrName>ppt_h</p:attrName>
                                        </p:attrNameLst>
                                      </p:cBhvr>
                                      <p:tavLst>
                                        <p:tav tm="0">
                                          <p:val>
                                            <p:fltVal val="0"/>
                                          </p:val>
                                        </p:tav>
                                        <p:tav tm="100000">
                                          <p:val>
                                            <p:strVal val="#ppt_h"/>
                                          </p:val>
                                        </p:tav>
                                      </p:tavLst>
                                    </p:anim>
                                    <p:animEffect transition="in" filter="fade">
                                      <p:cBhvr>
                                        <p:cTn id="168" dur="750"/>
                                        <p:tgtEl>
                                          <p:spTgt spid="271"/>
                                        </p:tgtEl>
                                      </p:cBhvr>
                                    </p:animEffect>
                                  </p:childTnLst>
                                </p:cTn>
                              </p:par>
                              <p:par>
                                <p:cTn id="169" presetID="53" presetClass="entr" presetSubtype="16" fill="hold" grpId="0" nodeType="withEffect">
                                  <p:stCondLst>
                                    <p:cond delay="750"/>
                                  </p:stCondLst>
                                  <p:childTnLst>
                                    <p:set>
                                      <p:cBhvr>
                                        <p:cTn id="170" dur="1" fill="hold">
                                          <p:stCondLst>
                                            <p:cond delay="0"/>
                                          </p:stCondLst>
                                        </p:cTn>
                                        <p:tgtEl>
                                          <p:spTgt spid="242"/>
                                        </p:tgtEl>
                                        <p:attrNameLst>
                                          <p:attrName>style.visibility</p:attrName>
                                        </p:attrNameLst>
                                      </p:cBhvr>
                                      <p:to>
                                        <p:strVal val="visible"/>
                                      </p:to>
                                    </p:set>
                                    <p:anim calcmode="lin" valueType="num">
                                      <p:cBhvr>
                                        <p:cTn id="171" dur="750" fill="hold"/>
                                        <p:tgtEl>
                                          <p:spTgt spid="242"/>
                                        </p:tgtEl>
                                        <p:attrNameLst>
                                          <p:attrName>ppt_w</p:attrName>
                                        </p:attrNameLst>
                                      </p:cBhvr>
                                      <p:tavLst>
                                        <p:tav tm="0">
                                          <p:val>
                                            <p:fltVal val="0"/>
                                          </p:val>
                                        </p:tav>
                                        <p:tav tm="100000">
                                          <p:val>
                                            <p:strVal val="#ppt_w"/>
                                          </p:val>
                                        </p:tav>
                                      </p:tavLst>
                                    </p:anim>
                                    <p:anim calcmode="lin" valueType="num">
                                      <p:cBhvr>
                                        <p:cTn id="172" dur="750" fill="hold"/>
                                        <p:tgtEl>
                                          <p:spTgt spid="242"/>
                                        </p:tgtEl>
                                        <p:attrNameLst>
                                          <p:attrName>ppt_h</p:attrName>
                                        </p:attrNameLst>
                                      </p:cBhvr>
                                      <p:tavLst>
                                        <p:tav tm="0">
                                          <p:val>
                                            <p:fltVal val="0"/>
                                          </p:val>
                                        </p:tav>
                                        <p:tav tm="100000">
                                          <p:val>
                                            <p:strVal val="#ppt_h"/>
                                          </p:val>
                                        </p:tav>
                                      </p:tavLst>
                                    </p:anim>
                                    <p:animEffect transition="in" filter="fade">
                                      <p:cBhvr>
                                        <p:cTn id="173" dur="750"/>
                                        <p:tgtEl>
                                          <p:spTgt spid="242"/>
                                        </p:tgtEl>
                                      </p:cBhvr>
                                    </p:animEffect>
                                  </p:childTnLst>
                                </p:cTn>
                              </p:par>
                              <p:par>
                                <p:cTn id="174" presetID="53" presetClass="entr" presetSubtype="16" fill="hold" grpId="0" nodeType="withEffect">
                                  <p:stCondLst>
                                    <p:cond delay="750"/>
                                  </p:stCondLst>
                                  <p:childTnLst>
                                    <p:set>
                                      <p:cBhvr>
                                        <p:cTn id="175" dur="1" fill="hold">
                                          <p:stCondLst>
                                            <p:cond delay="0"/>
                                          </p:stCondLst>
                                        </p:cTn>
                                        <p:tgtEl>
                                          <p:spTgt spid="265"/>
                                        </p:tgtEl>
                                        <p:attrNameLst>
                                          <p:attrName>style.visibility</p:attrName>
                                        </p:attrNameLst>
                                      </p:cBhvr>
                                      <p:to>
                                        <p:strVal val="visible"/>
                                      </p:to>
                                    </p:set>
                                    <p:anim calcmode="lin" valueType="num">
                                      <p:cBhvr>
                                        <p:cTn id="176" dur="750" fill="hold"/>
                                        <p:tgtEl>
                                          <p:spTgt spid="265"/>
                                        </p:tgtEl>
                                        <p:attrNameLst>
                                          <p:attrName>ppt_w</p:attrName>
                                        </p:attrNameLst>
                                      </p:cBhvr>
                                      <p:tavLst>
                                        <p:tav tm="0">
                                          <p:val>
                                            <p:fltVal val="0"/>
                                          </p:val>
                                        </p:tav>
                                        <p:tav tm="100000">
                                          <p:val>
                                            <p:strVal val="#ppt_w"/>
                                          </p:val>
                                        </p:tav>
                                      </p:tavLst>
                                    </p:anim>
                                    <p:anim calcmode="lin" valueType="num">
                                      <p:cBhvr>
                                        <p:cTn id="177" dur="750" fill="hold"/>
                                        <p:tgtEl>
                                          <p:spTgt spid="265"/>
                                        </p:tgtEl>
                                        <p:attrNameLst>
                                          <p:attrName>ppt_h</p:attrName>
                                        </p:attrNameLst>
                                      </p:cBhvr>
                                      <p:tavLst>
                                        <p:tav tm="0">
                                          <p:val>
                                            <p:fltVal val="0"/>
                                          </p:val>
                                        </p:tav>
                                        <p:tav tm="100000">
                                          <p:val>
                                            <p:strVal val="#ppt_h"/>
                                          </p:val>
                                        </p:tav>
                                      </p:tavLst>
                                    </p:anim>
                                    <p:animEffect transition="in" filter="fade">
                                      <p:cBhvr>
                                        <p:cTn id="178" dur="750"/>
                                        <p:tgtEl>
                                          <p:spTgt spid="265"/>
                                        </p:tgtEl>
                                      </p:cBhvr>
                                    </p:animEffect>
                                  </p:childTnLst>
                                </p:cTn>
                              </p:par>
                              <p:par>
                                <p:cTn id="179" presetID="53" presetClass="entr" presetSubtype="16" fill="hold" grpId="0" nodeType="withEffect">
                                  <p:stCondLst>
                                    <p:cond delay="750"/>
                                  </p:stCondLst>
                                  <p:childTnLst>
                                    <p:set>
                                      <p:cBhvr>
                                        <p:cTn id="180" dur="1" fill="hold">
                                          <p:stCondLst>
                                            <p:cond delay="0"/>
                                          </p:stCondLst>
                                        </p:cTn>
                                        <p:tgtEl>
                                          <p:spTgt spid="253"/>
                                        </p:tgtEl>
                                        <p:attrNameLst>
                                          <p:attrName>style.visibility</p:attrName>
                                        </p:attrNameLst>
                                      </p:cBhvr>
                                      <p:to>
                                        <p:strVal val="visible"/>
                                      </p:to>
                                    </p:set>
                                    <p:anim calcmode="lin" valueType="num">
                                      <p:cBhvr>
                                        <p:cTn id="181" dur="750" fill="hold"/>
                                        <p:tgtEl>
                                          <p:spTgt spid="253"/>
                                        </p:tgtEl>
                                        <p:attrNameLst>
                                          <p:attrName>ppt_w</p:attrName>
                                        </p:attrNameLst>
                                      </p:cBhvr>
                                      <p:tavLst>
                                        <p:tav tm="0">
                                          <p:val>
                                            <p:fltVal val="0"/>
                                          </p:val>
                                        </p:tav>
                                        <p:tav tm="100000">
                                          <p:val>
                                            <p:strVal val="#ppt_w"/>
                                          </p:val>
                                        </p:tav>
                                      </p:tavLst>
                                    </p:anim>
                                    <p:anim calcmode="lin" valueType="num">
                                      <p:cBhvr>
                                        <p:cTn id="182" dur="750" fill="hold"/>
                                        <p:tgtEl>
                                          <p:spTgt spid="253"/>
                                        </p:tgtEl>
                                        <p:attrNameLst>
                                          <p:attrName>ppt_h</p:attrName>
                                        </p:attrNameLst>
                                      </p:cBhvr>
                                      <p:tavLst>
                                        <p:tav tm="0">
                                          <p:val>
                                            <p:fltVal val="0"/>
                                          </p:val>
                                        </p:tav>
                                        <p:tav tm="100000">
                                          <p:val>
                                            <p:strVal val="#ppt_h"/>
                                          </p:val>
                                        </p:tav>
                                      </p:tavLst>
                                    </p:anim>
                                    <p:animEffect transition="in" filter="fade">
                                      <p:cBhvr>
                                        <p:cTn id="183" dur="750"/>
                                        <p:tgtEl>
                                          <p:spTgt spid="253"/>
                                        </p:tgtEl>
                                      </p:cBhvr>
                                    </p:animEffect>
                                  </p:childTnLst>
                                </p:cTn>
                              </p:par>
                              <p:par>
                                <p:cTn id="184" presetID="53" presetClass="entr" presetSubtype="16" fill="hold" grpId="0" nodeType="withEffect">
                                  <p:stCondLst>
                                    <p:cond delay="750"/>
                                  </p:stCondLst>
                                  <p:childTnLst>
                                    <p:set>
                                      <p:cBhvr>
                                        <p:cTn id="185" dur="1" fill="hold">
                                          <p:stCondLst>
                                            <p:cond delay="0"/>
                                          </p:stCondLst>
                                        </p:cTn>
                                        <p:tgtEl>
                                          <p:spTgt spid="257"/>
                                        </p:tgtEl>
                                        <p:attrNameLst>
                                          <p:attrName>style.visibility</p:attrName>
                                        </p:attrNameLst>
                                      </p:cBhvr>
                                      <p:to>
                                        <p:strVal val="visible"/>
                                      </p:to>
                                    </p:set>
                                    <p:anim calcmode="lin" valueType="num">
                                      <p:cBhvr>
                                        <p:cTn id="186" dur="750" fill="hold"/>
                                        <p:tgtEl>
                                          <p:spTgt spid="257"/>
                                        </p:tgtEl>
                                        <p:attrNameLst>
                                          <p:attrName>ppt_w</p:attrName>
                                        </p:attrNameLst>
                                      </p:cBhvr>
                                      <p:tavLst>
                                        <p:tav tm="0">
                                          <p:val>
                                            <p:fltVal val="0"/>
                                          </p:val>
                                        </p:tav>
                                        <p:tav tm="100000">
                                          <p:val>
                                            <p:strVal val="#ppt_w"/>
                                          </p:val>
                                        </p:tav>
                                      </p:tavLst>
                                    </p:anim>
                                    <p:anim calcmode="lin" valueType="num">
                                      <p:cBhvr>
                                        <p:cTn id="187" dur="750" fill="hold"/>
                                        <p:tgtEl>
                                          <p:spTgt spid="257"/>
                                        </p:tgtEl>
                                        <p:attrNameLst>
                                          <p:attrName>ppt_h</p:attrName>
                                        </p:attrNameLst>
                                      </p:cBhvr>
                                      <p:tavLst>
                                        <p:tav tm="0">
                                          <p:val>
                                            <p:fltVal val="0"/>
                                          </p:val>
                                        </p:tav>
                                        <p:tav tm="100000">
                                          <p:val>
                                            <p:strVal val="#ppt_h"/>
                                          </p:val>
                                        </p:tav>
                                      </p:tavLst>
                                    </p:anim>
                                    <p:animEffect transition="in" filter="fade">
                                      <p:cBhvr>
                                        <p:cTn id="188" dur="750"/>
                                        <p:tgtEl>
                                          <p:spTgt spid="257"/>
                                        </p:tgtEl>
                                      </p:cBhvr>
                                    </p:animEffect>
                                  </p:childTnLst>
                                </p:cTn>
                              </p:par>
                              <p:par>
                                <p:cTn id="189" presetID="53" presetClass="entr" presetSubtype="16" fill="hold" grpId="0" nodeType="withEffect">
                                  <p:stCondLst>
                                    <p:cond delay="750"/>
                                  </p:stCondLst>
                                  <p:childTnLst>
                                    <p:set>
                                      <p:cBhvr>
                                        <p:cTn id="190" dur="1" fill="hold">
                                          <p:stCondLst>
                                            <p:cond delay="0"/>
                                          </p:stCondLst>
                                        </p:cTn>
                                        <p:tgtEl>
                                          <p:spTgt spid="258"/>
                                        </p:tgtEl>
                                        <p:attrNameLst>
                                          <p:attrName>style.visibility</p:attrName>
                                        </p:attrNameLst>
                                      </p:cBhvr>
                                      <p:to>
                                        <p:strVal val="visible"/>
                                      </p:to>
                                    </p:set>
                                    <p:anim calcmode="lin" valueType="num">
                                      <p:cBhvr>
                                        <p:cTn id="191" dur="750" fill="hold"/>
                                        <p:tgtEl>
                                          <p:spTgt spid="258"/>
                                        </p:tgtEl>
                                        <p:attrNameLst>
                                          <p:attrName>ppt_w</p:attrName>
                                        </p:attrNameLst>
                                      </p:cBhvr>
                                      <p:tavLst>
                                        <p:tav tm="0">
                                          <p:val>
                                            <p:fltVal val="0"/>
                                          </p:val>
                                        </p:tav>
                                        <p:tav tm="100000">
                                          <p:val>
                                            <p:strVal val="#ppt_w"/>
                                          </p:val>
                                        </p:tav>
                                      </p:tavLst>
                                    </p:anim>
                                    <p:anim calcmode="lin" valueType="num">
                                      <p:cBhvr>
                                        <p:cTn id="192" dur="750" fill="hold"/>
                                        <p:tgtEl>
                                          <p:spTgt spid="258"/>
                                        </p:tgtEl>
                                        <p:attrNameLst>
                                          <p:attrName>ppt_h</p:attrName>
                                        </p:attrNameLst>
                                      </p:cBhvr>
                                      <p:tavLst>
                                        <p:tav tm="0">
                                          <p:val>
                                            <p:fltVal val="0"/>
                                          </p:val>
                                        </p:tav>
                                        <p:tav tm="100000">
                                          <p:val>
                                            <p:strVal val="#ppt_h"/>
                                          </p:val>
                                        </p:tav>
                                      </p:tavLst>
                                    </p:anim>
                                    <p:animEffect transition="in" filter="fade">
                                      <p:cBhvr>
                                        <p:cTn id="193" dur="750"/>
                                        <p:tgtEl>
                                          <p:spTgt spid="258"/>
                                        </p:tgtEl>
                                      </p:cBhvr>
                                    </p:animEffect>
                                  </p:childTnLst>
                                </p:cTn>
                              </p:par>
                              <p:par>
                                <p:cTn id="194" presetID="53" presetClass="entr" presetSubtype="16" fill="hold" grpId="0" nodeType="withEffect">
                                  <p:stCondLst>
                                    <p:cond delay="750"/>
                                  </p:stCondLst>
                                  <p:childTnLst>
                                    <p:set>
                                      <p:cBhvr>
                                        <p:cTn id="195" dur="1" fill="hold">
                                          <p:stCondLst>
                                            <p:cond delay="0"/>
                                          </p:stCondLst>
                                        </p:cTn>
                                        <p:tgtEl>
                                          <p:spTgt spid="229"/>
                                        </p:tgtEl>
                                        <p:attrNameLst>
                                          <p:attrName>style.visibility</p:attrName>
                                        </p:attrNameLst>
                                      </p:cBhvr>
                                      <p:to>
                                        <p:strVal val="visible"/>
                                      </p:to>
                                    </p:set>
                                    <p:anim calcmode="lin" valueType="num">
                                      <p:cBhvr>
                                        <p:cTn id="196" dur="750" fill="hold"/>
                                        <p:tgtEl>
                                          <p:spTgt spid="229"/>
                                        </p:tgtEl>
                                        <p:attrNameLst>
                                          <p:attrName>ppt_w</p:attrName>
                                        </p:attrNameLst>
                                      </p:cBhvr>
                                      <p:tavLst>
                                        <p:tav tm="0">
                                          <p:val>
                                            <p:fltVal val="0"/>
                                          </p:val>
                                        </p:tav>
                                        <p:tav tm="100000">
                                          <p:val>
                                            <p:strVal val="#ppt_w"/>
                                          </p:val>
                                        </p:tav>
                                      </p:tavLst>
                                    </p:anim>
                                    <p:anim calcmode="lin" valueType="num">
                                      <p:cBhvr>
                                        <p:cTn id="197" dur="750" fill="hold"/>
                                        <p:tgtEl>
                                          <p:spTgt spid="229"/>
                                        </p:tgtEl>
                                        <p:attrNameLst>
                                          <p:attrName>ppt_h</p:attrName>
                                        </p:attrNameLst>
                                      </p:cBhvr>
                                      <p:tavLst>
                                        <p:tav tm="0">
                                          <p:val>
                                            <p:fltVal val="0"/>
                                          </p:val>
                                        </p:tav>
                                        <p:tav tm="100000">
                                          <p:val>
                                            <p:strVal val="#ppt_h"/>
                                          </p:val>
                                        </p:tav>
                                      </p:tavLst>
                                    </p:anim>
                                    <p:animEffect transition="in" filter="fade">
                                      <p:cBhvr>
                                        <p:cTn id="198" dur="750"/>
                                        <p:tgtEl>
                                          <p:spTgt spid="229"/>
                                        </p:tgtEl>
                                      </p:cBhvr>
                                    </p:animEffect>
                                  </p:childTnLst>
                                </p:cTn>
                              </p:par>
                              <p:par>
                                <p:cTn id="199" presetID="53" presetClass="entr" presetSubtype="16" fill="hold" grpId="0" nodeType="withEffect">
                                  <p:stCondLst>
                                    <p:cond delay="750"/>
                                  </p:stCondLst>
                                  <p:childTnLst>
                                    <p:set>
                                      <p:cBhvr>
                                        <p:cTn id="200" dur="1" fill="hold">
                                          <p:stCondLst>
                                            <p:cond delay="0"/>
                                          </p:stCondLst>
                                        </p:cTn>
                                        <p:tgtEl>
                                          <p:spTgt spid="269"/>
                                        </p:tgtEl>
                                        <p:attrNameLst>
                                          <p:attrName>style.visibility</p:attrName>
                                        </p:attrNameLst>
                                      </p:cBhvr>
                                      <p:to>
                                        <p:strVal val="visible"/>
                                      </p:to>
                                    </p:set>
                                    <p:anim calcmode="lin" valueType="num">
                                      <p:cBhvr>
                                        <p:cTn id="201" dur="750" fill="hold"/>
                                        <p:tgtEl>
                                          <p:spTgt spid="269"/>
                                        </p:tgtEl>
                                        <p:attrNameLst>
                                          <p:attrName>ppt_w</p:attrName>
                                        </p:attrNameLst>
                                      </p:cBhvr>
                                      <p:tavLst>
                                        <p:tav tm="0">
                                          <p:val>
                                            <p:fltVal val="0"/>
                                          </p:val>
                                        </p:tav>
                                        <p:tav tm="100000">
                                          <p:val>
                                            <p:strVal val="#ppt_w"/>
                                          </p:val>
                                        </p:tav>
                                      </p:tavLst>
                                    </p:anim>
                                    <p:anim calcmode="lin" valueType="num">
                                      <p:cBhvr>
                                        <p:cTn id="202" dur="750" fill="hold"/>
                                        <p:tgtEl>
                                          <p:spTgt spid="269"/>
                                        </p:tgtEl>
                                        <p:attrNameLst>
                                          <p:attrName>ppt_h</p:attrName>
                                        </p:attrNameLst>
                                      </p:cBhvr>
                                      <p:tavLst>
                                        <p:tav tm="0">
                                          <p:val>
                                            <p:fltVal val="0"/>
                                          </p:val>
                                        </p:tav>
                                        <p:tav tm="100000">
                                          <p:val>
                                            <p:strVal val="#ppt_h"/>
                                          </p:val>
                                        </p:tav>
                                      </p:tavLst>
                                    </p:anim>
                                    <p:animEffect transition="in" filter="fade">
                                      <p:cBhvr>
                                        <p:cTn id="203" dur="750"/>
                                        <p:tgtEl>
                                          <p:spTgt spid="269"/>
                                        </p:tgtEl>
                                      </p:cBhvr>
                                    </p:animEffect>
                                  </p:childTnLst>
                                </p:cTn>
                              </p:par>
                              <p:par>
                                <p:cTn id="204" presetID="53" presetClass="entr" presetSubtype="16" fill="hold" grpId="0" nodeType="withEffect">
                                  <p:stCondLst>
                                    <p:cond delay="750"/>
                                  </p:stCondLst>
                                  <p:childTnLst>
                                    <p:set>
                                      <p:cBhvr>
                                        <p:cTn id="205" dur="1" fill="hold">
                                          <p:stCondLst>
                                            <p:cond delay="0"/>
                                          </p:stCondLst>
                                        </p:cTn>
                                        <p:tgtEl>
                                          <p:spTgt spid="252"/>
                                        </p:tgtEl>
                                        <p:attrNameLst>
                                          <p:attrName>style.visibility</p:attrName>
                                        </p:attrNameLst>
                                      </p:cBhvr>
                                      <p:to>
                                        <p:strVal val="visible"/>
                                      </p:to>
                                    </p:set>
                                    <p:anim calcmode="lin" valueType="num">
                                      <p:cBhvr>
                                        <p:cTn id="206" dur="750" fill="hold"/>
                                        <p:tgtEl>
                                          <p:spTgt spid="252"/>
                                        </p:tgtEl>
                                        <p:attrNameLst>
                                          <p:attrName>ppt_w</p:attrName>
                                        </p:attrNameLst>
                                      </p:cBhvr>
                                      <p:tavLst>
                                        <p:tav tm="0">
                                          <p:val>
                                            <p:fltVal val="0"/>
                                          </p:val>
                                        </p:tav>
                                        <p:tav tm="100000">
                                          <p:val>
                                            <p:strVal val="#ppt_w"/>
                                          </p:val>
                                        </p:tav>
                                      </p:tavLst>
                                    </p:anim>
                                    <p:anim calcmode="lin" valueType="num">
                                      <p:cBhvr>
                                        <p:cTn id="207" dur="750" fill="hold"/>
                                        <p:tgtEl>
                                          <p:spTgt spid="252"/>
                                        </p:tgtEl>
                                        <p:attrNameLst>
                                          <p:attrName>ppt_h</p:attrName>
                                        </p:attrNameLst>
                                      </p:cBhvr>
                                      <p:tavLst>
                                        <p:tav tm="0">
                                          <p:val>
                                            <p:fltVal val="0"/>
                                          </p:val>
                                        </p:tav>
                                        <p:tav tm="100000">
                                          <p:val>
                                            <p:strVal val="#ppt_h"/>
                                          </p:val>
                                        </p:tav>
                                      </p:tavLst>
                                    </p:anim>
                                    <p:animEffect transition="in" filter="fade">
                                      <p:cBhvr>
                                        <p:cTn id="208" dur="750"/>
                                        <p:tgtEl>
                                          <p:spTgt spid="252"/>
                                        </p:tgtEl>
                                      </p:cBhvr>
                                    </p:animEffect>
                                  </p:childTnLst>
                                </p:cTn>
                              </p:par>
                              <p:par>
                                <p:cTn id="209" presetID="53" presetClass="entr" presetSubtype="16" fill="hold" grpId="0" nodeType="withEffect">
                                  <p:stCondLst>
                                    <p:cond delay="750"/>
                                  </p:stCondLst>
                                  <p:childTnLst>
                                    <p:set>
                                      <p:cBhvr>
                                        <p:cTn id="210" dur="1" fill="hold">
                                          <p:stCondLst>
                                            <p:cond delay="0"/>
                                          </p:stCondLst>
                                        </p:cTn>
                                        <p:tgtEl>
                                          <p:spTgt spid="268"/>
                                        </p:tgtEl>
                                        <p:attrNameLst>
                                          <p:attrName>style.visibility</p:attrName>
                                        </p:attrNameLst>
                                      </p:cBhvr>
                                      <p:to>
                                        <p:strVal val="visible"/>
                                      </p:to>
                                    </p:set>
                                    <p:anim calcmode="lin" valueType="num">
                                      <p:cBhvr>
                                        <p:cTn id="211" dur="750" fill="hold"/>
                                        <p:tgtEl>
                                          <p:spTgt spid="268"/>
                                        </p:tgtEl>
                                        <p:attrNameLst>
                                          <p:attrName>ppt_w</p:attrName>
                                        </p:attrNameLst>
                                      </p:cBhvr>
                                      <p:tavLst>
                                        <p:tav tm="0">
                                          <p:val>
                                            <p:fltVal val="0"/>
                                          </p:val>
                                        </p:tav>
                                        <p:tav tm="100000">
                                          <p:val>
                                            <p:strVal val="#ppt_w"/>
                                          </p:val>
                                        </p:tav>
                                      </p:tavLst>
                                    </p:anim>
                                    <p:anim calcmode="lin" valueType="num">
                                      <p:cBhvr>
                                        <p:cTn id="212" dur="750" fill="hold"/>
                                        <p:tgtEl>
                                          <p:spTgt spid="268"/>
                                        </p:tgtEl>
                                        <p:attrNameLst>
                                          <p:attrName>ppt_h</p:attrName>
                                        </p:attrNameLst>
                                      </p:cBhvr>
                                      <p:tavLst>
                                        <p:tav tm="0">
                                          <p:val>
                                            <p:fltVal val="0"/>
                                          </p:val>
                                        </p:tav>
                                        <p:tav tm="100000">
                                          <p:val>
                                            <p:strVal val="#ppt_h"/>
                                          </p:val>
                                        </p:tav>
                                      </p:tavLst>
                                    </p:anim>
                                    <p:animEffect transition="in" filter="fade">
                                      <p:cBhvr>
                                        <p:cTn id="213" dur="750"/>
                                        <p:tgtEl>
                                          <p:spTgt spid="268"/>
                                        </p:tgtEl>
                                      </p:cBhvr>
                                    </p:animEffect>
                                  </p:childTnLst>
                                </p:cTn>
                              </p:par>
                              <p:par>
                                <p:cTn id="214" presetID="53" presetClass="entr" presetSubtype="16" fill="hold" grpId="0" nodeType="withEffect">
                                  <p:stCondLst>
                                    <p:cond delay="750"/>
                                  </p:stCondLst>
                                  <p:childTnLst>
                                    <p:set>
                                      <p:cBhvr>
                                        <p:cTn id="215" dur="1" fill="hold">
                                          <p:stCondLst>
                                            <p:cond delay="0"/>
                                          </p:stCondLst>
                                        </p:cTn>
                                        <p:tgtEl>
                                          <p:spTgt spid="241"/>
                                        </p:tgtEl>
                                        <p:attrNameLst>
                                          <p:attrName>style.visibility</p:attrName>
                                        </p:attrNameLst>
                                      </p:cBhvr>
                                      <p:to>
                                        <p:strVal val="visible"/>
                                      </p:to>
                                    </p:set>
                                    <p:anim calcmode="lin" valueType="num">
                                      <p:cBhvr>
                                        <p:cTn id="216" dur="750" fill="hold"/>
                                        <p:tgtEl>
                                          <p:spTgt spid="241"/>
                                        </p:tgtEl>
                                        <p:attrNameLst>
                                          <p:attrName>ppt_w</p:attrName>
                                        </p:attrNameLst>
                                      </p:cBhvr>
                                      <p:tavLst>
                                        <p:tav tm="0">
                                          <p:val>
                                            <p:fltVal val="0"/>
                                          </p:val>
                                        </p:tav>
                                        <p:tav tm="100000">
                                          <p:val>
                                            <p:strVal val="#ppt_w"/>
                                          </p:val>
                                        </p:tav>
                                      </p:tavLst>
                                    </p:anim>
                                    <p:anim calcmode="lin" valueType="num">
                                      <p:cBhvr>
                                        <p:cTn id="217" dur="750" fill="hold"/>
                                        <p:tgtEl>
                                          <p:spTgt spid="241"/>
                                        </p:tgtEl>
                                        <p:attrNameLst>
                                          <p:attrName>ppt_h</p:attrName>
                                        </p:attrNameLst>
                                      </p:cBhvr>
                                      <p:tavLst>
                                        <p:tav tm="0">
                                          <p:val>
                                            <p:fltVal val="0"/>
                                          </p:val>
                                        </p:tav>
                                        <p:tav tm="100000">
                                          <p:val>
                                            <p:strVal val="#ppt_h"/>
                                          </p:val>
                                        </p:tav>
                                      </p:tavLst>
                                    </p:anim>
                                    <p:animEffect transition="in" filter="fade">
                                      <p:cBhvr>
                                        <p:cTn id="218" dur="750"/>
                                        <p:tgtEl>
                                          <p:spTgt spid="241"/>
                                        </p:tgtEl>
                                      </p:cBhvr>
                                    </p:animEffect>
                                  </p:childTnLst>
                                </p:cTn>
                              </p:par>
                              <p:par>
                                <p:cTn id="219" presetID="53" presetClass="entr" presetSubtype="16" fill="hold" grpId="0" nodeType="withEffect">
                                  <p:stCondLst>
                                    <p:cond delay="750"/>
                                  </p:stCondLst>
                                  <p:childTnLst>
                                    <p:set>
                                      <p:cBhvr>
                                        <p:cTn id="220" dur="1" fill="hold">
                                          <p:stCondLst>
                                            <p:cond delay="0"/>
                                          </p:stCondLst>
                                        </p:cTn>
                                        <p:tgtEl>
                                          <p:spTgt spid="235"/>
                                        </p:tgtEl>
                                        <p:attrNameLst>
                                          <p:attrName>style.visibility</p:attrName>
                                        </p:attrNameLst>
                                      </p:cBhvr>
                                      <p:to>
                                        <p:strVal val="visible"/>
                                      </p:to>
                                    </p:set>
                                    <p:anim calcmode="lin" valueType="num">
                                      <p:cBhvr>
                                        <p:cTn id="221" dur="750" fill="hold"/>
                                        <p:tgtEl>
                                          <p:spTgt spid="235"/>
                                        </p:tgtEl>
                                        <p:attrNameLst>
                                          <p:attrName>ppt_w</p:attrName>
                                        </p:attrNameLst>
                                      </p:cBhvr>
                                      <p:tavLst>
                                        <p:tav tm="0">
                                          <p:val>
                                            <p:fltVal val="0"/>
                                          </p:val>
                                        </p:tav>
                                        <p:tav tm="100000">
                                          <p:val>
                                            <p:strVal val="#ppt_w"/>
                                          </p:val>
                                        </p:tav>
                                      </p:tavLst>
                                    </p:anim>
                                    <p:anim calcmode="lin" valueType="num">
                                      <p:cBhvr>
                                        <p:cTn id="222" dur="750" fill="hold"/>
                                        <p:tgtEl>
                                          <p:spTgt spid="235"/>
                                        </p:tgtEl>
                                        <p:attrNameLst>
                                          <p:attrName>ppt_h</p:attrName>
                                        </p:attrNameLst>
                                      </p:cBhvr>
                                      <p:tavLst>
                                        <p:tav tm="0">
                                          <p:val>
                                            <p:fltVal val="0"/>
                                          </p:val>
                                        </p:tav>
                                        <p:tav tm="100000">
                                          <p:val>
                                            <p:strVal val="#ppt_h"/>
                                          </p:val>
                                        </p:tav>
                                      </p:tavLst>
                                    </p:anim>
                                    <p:animEffect transition="in" filter="fade">
                                      <p:cBhvr>
                                        <p:cTn id="223" dur="750"/>
                                        <p:tgtEl>
                                          <p:spTgt spid="235"/>
                                        </p:tgtEl>
                                      </p:cBhvr>
                                    </p:animEffect>
                                  </p:childTnLst>
                                </p:cTn>
                              </p:par>
                              <p:par>
                                <p:cTn id="224" presetID="53" presetClass="entr" presetSubtype="16" fill="hold" grpId="0" nodeType="withEffect">
                                  <p:stCondLst>
                                    <p:cond delay="750"/>
                                  </p:stCondLst>
                                  <p:childTnLst>
                                    <p:set>
                                      <p:cBhvr>
                                        <p:cTn id="225" dur="1" fill="hold">
                                          <p:stCondLst>
                                            <p:cond delay="0"/>
                                          </p:stCondLst>
                                        </p:cTn>
                                        <p:tgtEl>
                                          <p:spTgt spid="255"/>
                                        </p:tgtEl>
                                        <p:attrNameLst>
                                          <p:attrName>style.visibility</p:attrName>
                                        </p:attrNameLst>
                                      </p:cBhvr>
                                      <p:to>
                                        <p:strVal val="visible"/>
                                      </p:to>
                                    </p:set>
                                    <p:anim calcmode="lin" valueType="num">
                                      <p:cBhvr>
                                        <p:cTn id="226" dur="750" fill="hold"/>
                                        <p:tgtEl>
                                          <p:spTgt spid="255"/>
                                        </p:tgtEl>
                                        <p:attrNameLst>
                                          <p:attrName>ppt_w</p:attrName>
                                        </p:attrNameLst>
                                      </p:cBhvr>
                                      <p:tavLst>
                                        <p:tav tm="0">
                                          <p:val>
                                            <p:fltVal val="0"/>
                                          </p:val>
                                        </p:tav>
                                        <p:tav tm="100000">
                                          <p:val>
                                            <p:strVal val="#ppt_w"/>
                                          </p:val>
                                        </p:tav>
                                      </p:tavLst>
                                    </p:anim>
                                    <p:anim calcmode="lin" valueType="num">
                                      <p:cBhvr>
                                        <p:cTn id="227" dur="750" fill="hold"/>
                                        <p:tgtEl>
                                          <p:spTgt spid="255"/>
                                        </p:tgtEl>
                                        <p:attrNameLst>
                                          <p:attrName>ppt_h</p:attrName>
                                        </p:attrNameLst>
                                      </p:cBhvr>
                                      <p:tavLst>
                                        <p:tav tm="0">
                                          <p:val>
                                            <p:fltVal val="0"/>
                                          </p:val>
                                        </p:tav>
                                        <p:tav tm="100000">
                                          <p:val>
                                            <p:strVal val="#ppt_h"/>
                                          </p:val>
                                        </p:tav>
                                      </p:tavLst>
                                    </p:anim>
                                    <p:animEffect transition="in" filter="fade">
                                      <p:cBhvr>
                                        <p:cTn id="228" dur="750"/>
                                        <p:tgtEl>
                                          <p:spTgt spid="255"/>
                                        </p:tgtEl>
                                      </p:cBhvr>
                                    </p:animEffect>
                                  </p:childTnLst>
                                </p:cTn>
                              </p:par>
                              <p:par>
                                <p:cTn id="229" presetID="53" presetClass="entr" presetSubtype="16" fill="hold" grpId="0" nodeType="withEffect">
                                  <p:stCondLst>
                                    <p:cond delay="750"/>
                                  </p:stCondLst>
                                  <p:childTnLst>
                                    <p:set>
                                      <p:cBhvr>
                                        <p:cTn id="230" dur="1" fill="hold">
                                          <p:stCondLst>
                                            <p:cond delay="0"/>
                                          </p:stCondLst>
                                        </p:cTn>
                                        <p:tgtEl>
                                          <p:spTgt spid="256"/>
                                        </p:tgtEl>
                                        <p:attrNameLst>
                                          <p:attrName>style.visibility</p:attrName>
                                        </p:attrNameLst>
                                      </p:cBhvr>
                                      <p:to>
                                        <p:strVal val="visible"/>
                                      </p:to>
                                    </p:set>
                                    <p:anim calcmode="lin" valueType="num">
                                      <p:cBhvr>
                                        <p:cTn id="231" dur="750" fill="hold"/>
                                        <p:tgtEl>
                                          <p:spTgt spid="256"/>
                                        </p:tgtEl>
                                        <p:attrNameLst>
                                          <p:attrName>ppt_w</p:attrName>
                                        </p:attrNameLst>
                                      </p:cBhvr>
                                      <p:tavLst>
                                        <p:tav tm="0">
                                          <p:val>
                                            <p:fltVal val="0"/>
                                          </p:val>
                                        </p:tav>
                                        <p:tav tm="100000">
                                          <p:val>
                                            <p:strVal val="#ppt_w"/>
                                          </p:val>
                                        </p:tav>
                                      </p:tavLst>
                                    </p:anim>
                                    <p:anim calcmode="lin" valueType="num">
                                      <p:cBhvr>
                                        <p:cTn id="232" dur="750" fill="hold"/>
                                        <p:tgtEl>
                                          <p:spTgt spid="256"/>
                                        </p:tgtEl>
                                        <p:attrNameLst>
                                          <p:attrName>ppt_h</p:attrName>
                                        </p:attrNameLst>
                                      </p:cBhvr>
                                      <p:tavLst>
                                        <p:tav tm="0">
                                          <p:val>
                                            <p:fltVal val="0"/>
                                          </p:val>
                                        </p:tav>
                                        <p:tav tm="100000">
                                          <p:val>
                                            <p:strVal val="#ppt_h"/>
                                          </p:val>
                                        </p:tav>
                                      </p:tavLst>
                                    </p:anim>
                                    <p:animEffect transition="in" filter="fade">
                                      <p:cBhvr>
                                        <p:cTn id="233" dur="750"/>
                                        <p:tgtEl>
                                          <p:spTgt spid="256"/>
                                        </p:tgtEl>
                                      </p:cBhvr>
                                    </p:animEffect>
                                  </p:childTnLst>
                                </p:cTn>
                              </p:par>
                              <p:par>
                                <p:cTn id="234" presetID="53" presetClass="entr" presetSubtype="16" fill="hold" grpId="0" nodeType="withEffect">
                                  <p:stCondLst>
                                    <p:cond delay="750"/>
                                  </p:stCondLst>
                                  <p:childTnLst>
                                    <p:set>
                                      <p:cBhvr>
                                        <p:cTn id="235" dur="1" fill="hold">
                                          <p:stCondLst>
                                            <p:cond delay="0"/>
                                          </p:stCondLst>
                                        </p:cTn>
                                        <p:tgtEl>
                                          <p:spTgt spid="251"/>
                                        </p:tgtEl>
                                        <p:attrNameLst>
                                          <p:attrName>style.visibility</p:attrName>
                                        </p:attrNameLst>
                                      </p:cBhvr>
                                      <p:to>
                                        <p:strVal val="visible"/>
                                      </p:to>
                                    </p:set>
                                    <p:anim calcmode="lin" valueType="num">
                                      <p:cBhvr>
                                        <p:cTn id="236" dur="750" fill="hold"/>
                                        <p:tgtEl>
                                          <p:spTgt spid="251"/>
                                        </p:tgtEl>
                                        <p:attrNameLst>
                                          <p:attrName>ppt_w</p:attrName>
                                        </p:attrNameLst>
                                      </p:cBhvr>
                                      <p:tavLst>
                                        <p:tav tm="0">
                                          <p:val>
                                            <p:fltVal val="0"/>
                                          </p:val>
                                        </p:tav>
                                        <p:tav tm="100000">
                                          <p:val>
                                            <p:strVal val="#ppt_w"/>
                                          </p:val>
                                        </p:tav>
                                      </p:tavLst>
                                    </p:anim>
                                    <p:anim calcmode="lin" valueType="num">
                                      <p:cBhvr>
                                        <p:cTn id="237" dur="750" fill="hold"/>
                                        <p:tgtEl>
                                          <p:spTgt spid="251"/>
                                        </p:tgtEl>
                                        <p:attrNameLst>
                                          <p:attrName>ppt_h</p:attrName>
                                        </p:attrNameLst>
                                      </p:cBhvr>
                                      <p:tavLst>
                                        <p:tav tm="0">
                                          <p:val>
                                            <p:fltVal val="0"/>
                                          </p:val>
                                        </p:tav>
                                        <p:tav tm="100000">
                                          <p:val>
                                            <p:strVal val="#ppt_h"/>
                                          </p:val>
                                        </p:tav>
                                      </p:tavLst>
                                    </p:anim>
                                    <p:animEffect transition="in" filter="fade">
                                      <p:cBhvr>
                                        <p:cTn id="238" dur="750"/>
                                        <p:tgtEl>
                                          <p:spTgt spid="251"/>
                                        </p:tgtEl>
                                      </p:cBhvr>
                                    </p:animEffect>
                                  </p:childTnLst>
                                </p:cTn>
                              </p:par>
                              <p:par>
                                <p:cTn id="239" presetID="53" presetClass="entr" presetSubtype="16" fill="hold" grpId="0" nodeType="withEffect">
                                  <p:stCondLst>
                                    <p:cond delay="750"/>
                                  </p:stCondLst>
                                  <p:childTnLst>
                                    <p:set>
                                      <p:cBhvr>
                                        <p:cTn id="240" dur="1" fill="hold">
                                          <p:stCondLst>
                                            <p:cond delay="0"/>
                                          </p:stCondLst>
                                        </p:cTn>
                                        <p:tgtEl>
                                          <p:spTgt spid="243"/>
                                        </p:tgtEl>
                                        <p:attrNameLst>
                                          <p:attrName>style.visibility</p:attrName>
                                        </p:attrNameLst>
                                      </p:cBhvr>
                                      <p:to>
                                        <p:strVal val="visible"/>
                                      </p:to>
                                    </p:set>
                                    <p:anim calcmode="lin" valueType="num">
                                      <p:cBhvr>
                                        <p:cTn id="241" dur="750" fill="hold"/>
                                        <p:tgtEl>
                                          <p:spTgt spid="243"/>
                                        </p:tgtEl>
                                        <p:attrNameLst>
                                          <p:attrName>ppt_w</p:attrName>
                                        </p:attrNameLst>
                                      </p:cBhvr>
                                      <p:tavLst>
                                        <p:tav tm="0">
                                          <p:val>
                                            <p:fltVal val="0"/>
                                          </p:val>
                                        </p:tav>
                                        <p:tav tm="100000">
                                          <p:val>
                                            <p:strVal val="#ppt_w"/>
                                          </p:val>
                                        </p:tav>
                                      </p:tavLst>
                                    </p:anim>
                                    <p:anim calcmode="lin" valueType="num">
                                      <p:cBhvr>
                                        <p:cTn id="242" dur="750" fill="hold"/>
                                        <p:tgtEl>
                                          <p:spTgt spid="243"/>
                                        </p:tgtEl>
                                        <p:attrNameLst>
                                          <p:attrName>ppt_h</p:attrName>
                                        </p:attrNameLst>
                                      </p:cBhvr>
                                      <p:tavLst>
                                        <p:tav tm="0">
                                          <p:val>
                                            <p:fltVal val="0"/>
                                          </p:val>
                                        </p:tav>
                                        <p:tav tm="100000">
                                          <p:val>
                                            <p:strVal val="#ppt_h"/>
                                          </p:val>
                                        </p:tav>
                                      </p:tavLst>
                                    </p:anim>
                                    <p:animEffect transition="in" filter="fade">
                                      <p:cBhvr>
                                        <p:cTn id="243" dur="750"/>
                                        <p:tgtEl>
                                          <p:spTgt spid="243"/>
                                        </p:tgtEl>
                                      </p:cBhvr>
                                    </p:animEffect>
                                  </p:childTnLst>
                                </p:cTn>
                              </p:par>
                              <p:par>
                                <p:cTn id="244" presetID="53" presetClass="entr" presetSubtype="16" fill="hold" grpId="0" nodeType="withEffect">
                                  <p:stCondLst>
                                    <p:cond delay="750"/>
                                  </p:stCondLst>
                                  <p:childTnLst>
                                    <p:set>
                                      <p:cBhvr>
                                        <p:cTn id="245" dur="1" fill="hold">
                                          <p:stCondLst>
                                            <p:cond delay="0"/>
                                          </p:stCondLst>
                                        </p:cTn>
                                        <p:tgtEl>
                                          <p:spTgt spid="244"/>
                                        </p:tgtEl>
                                        <p:attrNameLst>
                                          <p:attrName>style.visibility</p:attrName>
                                        </p:attrNameLst>
                                      </p:cBhvr>
                                      <p:to>
                                        <p:strVal val="visible"/>
                                      </p:to>
                                    </p:set>
                                    <p:anim calcmode="lin" valueType="num">
                                      <p:cBhvr>
                                        <p:cTn id="246" dur="750" fill="hold"/>
                                        <p:tgtEl>
                                          <p:spTgt spid="244"/>
                                        </p:tgtEl>
                                        <p:attrNameLst>
                                          <p:attrName>ppt_w</p:attrName>
                                        </p:attrNameLst>
                                      </p:cBhvr>
                                      <p:tavLst>
                                        <p:tav tm="0">
                                          <p:val>
                                            <p:fltVal val="0"/>
                                          </p:val>
                                        </p:tav>
                                        <p:tav tm="100000">
                                          <p:val>
                                            <p:strVal val="#ppt_w"/>
                                          </p:val>
                                        </p:tav>
                                      </p:tavLst>
                                    </p:anim>
                                    <p:anim calcmode="lin" valueType="num">
                                      <p:cBhvr>
                                        <p:cTn id="247" dur="750" fill="hold"/>
                                        <p:tgtEl>
                                          <p:spTgt spid="244"/>
                                        </p:tgtEl>
                                        <p:attrNameLst>
                                          <p:attrName>ppt_h</p:attrName>
                                        </p:attrNameLst>
                                      </p:cBhvr>
                                      <p:tavLst>
                                        <p:tav tm="0">
                                          <p:val>
                                            <p:fltVal val="0"/>
                                          </p:val>
                                        </p:tav>
                                        <p:tav tm="100000">
                                          <p:val>
                                            <p:strVal val="#ppt_h"/>
                                          </p:val>
                                        </p:tav>
                                      </p:tavLst>
                                    </p:anim>
                                    <p:animEffect transition="in" filter="fade">
                                      <p:cBhvr>
                                        <p:cTn id="248" dur="750"/>
                                        <p:tgtEl>
                                          <p:spTgt spid="244"/>
                                        </p:tgtEl>
                                      </p:cBhvr>
                                    </p:animEffect>
                                  </p:childTnLst>
                                </p:cTn>
                              </p:par>
                              <p:par>
                                <p:cTn id="249" presetID="53" presetClass="entr" presetSubtype="16" fill="hold" grpId="0" nodeType="withEffect">
                                  <p:stCondLst>
                                    <p:cond delay="750"/>
                                  </p:stCondLst>
                                  <p:childTnLst>
                                    <p:set>
                                      <p:cBhvr>
                                        <p:cTn id="250" dur="1" fill="hold">
                                          <p:stCondLst>
                                            <p:cond delay="0"/>
                                          </p:stCondLst>
                                        </p:cTn>
                                        <p:tgtEl>
                                          <p:spTgt spid="266"/>
                                        </p:tgtEl>
                                        <p:attrNameLst>
                                          <p:attrName>style.visibility</p:attrName>
                                        </p:attrNameLst>
                                      </p:cBhvr>
                                      <p:to>
                                        <p:strVal val="visible"/>
                                      </p:to>
                                    </p:set>
                                    <p:anim calcmode="lin" valueType="num">
                                      <p:cBhvr>
                                        <p:cTn id="251" dur="750" fill="hold"/>
                                        <p:tgtEl>
                                          <p:spTgt spid="266"/>
                                        </p:tgtEl>
                                        <p:attrNameLst>
                                          <p:attrName>ppt_w</p:attrName>
                                        </p:attrNameLst>
                                      </p:cBhvr>
                                      <p:tavLst>
                                        <p:tav tm="0">
                                          <p:val>
                                            <p:fltVal val="0"/>
                                          </p:val>
                                        </p:tav>
                                        <p:tav tm="100000">
                                          <p:val>
                                            <p:strVal val="#ppt_w"/>
                                          </p:val>
                                        </p:tav>
                                      </p:tavLst>
                                    </p:anim>
                                    <p:anim calcmode="lin" valueType="num">
                                      <p:cBhvr>
                                        <p:cTn id="252" dur="750" fill="hold"/>
                                        <p:tgtEl>
                                          <p:spTgt spid="266"/>
                                        </p:tgtEl>
                                        <p:attrNameLst>
                                          <p:attrName>ppt_h</p:attrName>
                                        </p:attrNameLst>
                                      </p:cBhvr>
                                      <p:tavLst>
                                        <p:tav tm="0">
                                          <p:val>
                                            <p:fltVal val="0"/>
                                          </p:val>
                                        </p:tav>
                                        <p:tav tm="100000">
                                          <p:val>
                                            <p:strVal val="#ppt_h"/>
                                          </p:val>
                                        </p:tav>
                                      </p:tavLst>
                                    </p:anim>
                                    <p:animEffect transition="in" filter="fade">
                                      <p:cBhvr>
                                        <p:cTn id="253" dur="750"/>
                                        <p:tgtEl>
                                          <p:spTgt spid="266"/>
                                        </p:tgtEl>
                                      </p:cBhvr>
                                    </p:animEffect>
                                  </p:childTnLst>
                                </p:cTn>
                              </p:par>
                              <p:par>
                                <p:cTn id="254" presetID="53" presetClass="entr" presetSubtype="16" fill="hold" grpId="0" nodeType="withEffect">
                                  <p:stCondLst>
                                    <p:cond delay="750"/>
                                  </p:stCondLst>
                                  <p:childTnLst>
                                    <p:set>
                                      <p:cBhvr>
                                        <p:cTn id="255" dur="1" fill="hold">
                                          <p:stCondLst>
                                            <p:cond delay="0"/>
                                          </p:stCondLst>
                                        </p:cTn>
                                        <p:tgtEl>
                                          <p:spTgt spid="267"/>
                                        </p:tgtEl>
                                        <p:attrNameLst>
                                          <p:attrName>style.visibility</p:attrName>
                                        </p:attrNameLst>
                                      </p:cBhvr>
                                      <p:to>
                                        <p:strVal val="visible"/>
                                      </p:to>
                                    </p:set>
                                    <p:anim calcmode="lin" valueType="num">
                                      <p:cBhvr>
                                        <p:cTn id="256" dur="750" fill="hold"/>
                                        <p:tgtEl>
                                          <p:spTgt spid="267"/>
                                        </p:tgtEl>
                                        <p:attrNameLst>
                                          <p:attrName>ppt_w</p:attrName>
                                        </p:attrNameLst>
                                      </p:cBhvr>
                                      <p:tavLst>
                                        <p:tav tm="0">
                                          <p:val>
                                            <p:fltVal val="0"/>
                                          </p:val>
                                        </p:tav>
                                        <p:tav tm="100000">
                                          <p:val>
                                            <p:strVal val="#ppt_w"/>
                                          </p:val>
                                        </p:tav>
                                      </p:tavLst>
                                    </p:anim>
                                    <p:anim calcmode="lin" valueType="num">
                                      <p:cBhvr>
                                        <p:cTn id="257" dur="750" fill="hold"/>
                                        <p:tgtEl>
                                          <p:spTgt spid="267"/>
                                        </p:tgtEl>
                                        <p:attrNameLst>
                                          <p:attrName>ppt_h</p:attrName>
                                        </p:attrNameLst>
                                      </p:cBhvr>
                                      <p:tavLst>
                                        <p:tav tm="0">
                                          <p:val>
                                            <p:fltVal val="0"/>
                                          </p:val>
                                        </p:tav>
                                        <p:tav tm="100000">
                                          <p:val>
                                            <p:strVal val="#ppt_h"/>
                                          </p:val>
                                        </p:tav>
                                      </p:tavLst>
                                    </p:anim>
                                    <p:animEffect transition="in" filter="fade">
                                      <p:cBhvr>
                                        <p:cTn id="258" dur="750"/>
                                        <p:tgtEl>
                                          <p:spTgt spid="267"/>
                                        </p:tgtEl>
                                      </p:cBhvr>
                                    </p:animEffect>
                                  </p:childTnLst>
                                </p:cTn>
                              </p:par>
                              <p:par>
                                <p:cTn id="259" presetID="10" presetClass="entr" presetSubtype="0" fill="hold" nodeType="withEffect">
                                  <p:stCondLst>
                                    <p:cond delay="500"/>
                                  </p:stCondLst>
                                  <p:childTnLst>
                                    <p:set>
                                      <p:cBhvr>
                                        <p:cTn id="260" dur="1" fill="hold">
                                          <p:stCondLst>
                                            <p:cond delay="0"/>
                                          </p:stCondLst>
                                        </p:cTn>
                                        <p:tgtEl>
                                          <p:spTgt spid="62"/>
                                        </p:tgtEl>
                                        <p:attrNameLst>
                                          <p:attrName>style.visibility</p:attrName>
                                        </p:attrNameLst>
                                      </p:cBhvr>
                                      <p:to>
                                        <p:strVal val="visible"/>
                                      </p:to>
                                    </p:set>
                                    <p:animEffect transition="in" filter="fade">
                                      <p:cBhvr>
                                        <p:cTn id="261" dur="500"/>
                                        <p:tgtEl>
                                          <p:spTgt spid="62"/>
                                        </p:tgtEl>
                                      </p:cBhvr>
                                    </p:animEffect>
                                  </p:childTnLst>
                                </p:cTn>
                              </p:par>
                              <p:par>
                                <p:cTn id="262" presetID="64" presetClass="path" presetSubtype="0" decel="30000" fill="hold" nodeType="withEffect">
                                  <p:stCondLst>
                                    <p:cond delay="500"/>
                                  </p:stCondLst>
                                  <p:childTnLst>
                                    <p:animMotion origin="layout" path="M 2.29167E-6 0.03889 L 2.29167E-6 -0.07176 " pathEditMode="relative" rAng="0" ptsTypes="AA">
                                      <p:cBhvr>
                                        <p:cTn id="263" dur="750" spd="-100000" fill="hold"/>
                                        <p:tgtEl>
                                          <p:spTgt spid="62"/>
                                        </p:tgtEl>
                                        <p:attrNameLst>
                                          <p:attrName>ppt_x</p:attrName>
                                          <p:attrName>ppt_y</p:attrName>
                                        </p:attrNameLst>
                                      </p:cBhvr>
                                      <p:rCtr x="0" y="-5532"/>
                                    </p:animMotion>
                                  </p:childTnLst>
                                </p:cTn>
                              </p:par>
                              <p:par>
                                <p:cTn id="264" presetID="64" presetClass="path" presetSubtype="0" accel="30000" decel="30000" fill="hold" nodeType="withEffect">
                                  <p:stCondLst>
                                    <p:cond delay="1250"/>
                                  </p:stCondLst>
                                  <p:childTnLst>
                                    <p:animMotion origin="layout" path="M 3.95833E-6 0.03842 L 3.95833E-6 2.96296E-6 " pathEditMode="relative" rAng="0" ptsTypes="AA">
                                      <p:cBhvr>
                                        <p:cTn id="265" dur="750" fill="hold"/>
                                        <p:tgtEl>
                                          <p:spTgt spid="62"/>
                                        </p:tgtEl>
                                        <p:attrNameLst>
                                          <p:attrName>ppt_x</p:attrName>
                                          <p:attrName>ppt_y</p:attrName>
                                        </p:attrNameLst>
                                      </p:cBhvr>
                                      <p:rCtr x="0" y="-1921"/>
                                    </p:animMotion>
                                  </p:childTnLst>
                                </p:cTn>
                              </p:par>
                              <p:par>
                                <p:cTn id="266" presetID="53" presetClass="entr" presetSubtype="16" fill="hold" nodeType="withEffect">
                                  <p:stCondLst>
                                    <p:cond delay="1250"/>
                                  </p:stCondLst>
                                  <p:childTnLst>
                                    <p:set>
                                      <p:cBhvr>
                                        <p:cTn id="267" dur="1" fill="hold">
                                          <p:stCondLst>
                                            <p:cond delay="0"/>
                                          </p:stCondLst>
                                        </p:cTn>
                                        <p:tgtEl>
                                          <p:spTgt spid="118"/>
                                        </p:tgtEl>
                                        <p:attrNameLst>
                                          <p:attrName>style.visibility</p:attrName>
                                        </p:attrNameLst>
                                      </p:cBhvr>
                                      <p:to>
                                        <p:strVal val="visible"/>
                                      </p:to>
                                    </p:set>
                                    <p:anim calcmode="lin" valueType="num">
                                      <p:cBhvr>
                                        <p:cTn id="268" dur="750" fill="hold"/>
                                        <p:tgtEl>
                                          <p:spTgt spid="118"/>
                                        </p:tgtEl>
                                        <p:attrNameLst>
                                          <p:attrName>ppt_w</p:attrName>
                                        </p:attrNameLst>
                                      </p:cBhvr>
                                      <p:tavLst>
                                        <p:tav tm="0">
                                          <p:val>
                                            <p:fltVal val="0"/>
                                          </p:val>
                                        </p:tav>
                                        <p:tav tm="100000">
                                          <p:val>
                                            <p:strVal val="#ppt_w"/>
                                          </p:val>
                                        </p:tav>
                                      </p:tavLst>
                                    </p:anim>
                                    <p:anim calcmode="lin" valueType="num">
                                      <p:cBhvr>
                                        <p:cTn id="269" dur="750" fill="hold"/>
                                        <p:tgtEl>
                                          <p:spTgt spid="118"/>
                                        </p:tgtEl>
                                        <p:attrNameLst>
                                          <p:attrName>ppt_h</p:attrName>
                                        </p:attrNameLst>
                                      </p:cBhvr>
                                      <p:tavLst>
                                        <p:tav tm="0">
                                          <p:val>
                                            <p:fltVal val="0"/>
                                          </p:val>
                                        </p:tav>
                                        <p:tav tm="100000">
                                          <p:val>
                                            <p:strVal val="#ppt_h"/>
                                          </p:val>
                                        </p:tav>
                                      </p:tavLst>
                                    </p:anim>
                                    <p:animEffect transition="in" filter="fade">
                                      <p:cBhvr>
                                        <p:cTn id="270" dur="75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animBg="1"/>
      <p:bldP spid="235" grpId="0" animBg="1"/>
      <p:bldP spid="241" grpId="0" animBg="1"/>
      <p:bldP spid="242" grpId="0" animBg="1"/>
      <p:bldP spid="250" grpId="0" animBg="1"/>
      <p:bldP spid="251" grpId="0" animBg="1"/>
      <p:bldP spid="252" grpId="0" animBg="1"/>
      <p:bldP spid="253" grpId="0" animBg="1"/>
      <p:bldP spid="255" grpId="0" animBg="1"/>
      <p:bldP spid="256" grpId="0" animBg="1"/>
      <p:bldP spid="257" grpId="0" animBg="1"/>
      <p:bldP spid="258" grpId="0" animBg="1"/>
      <p:bldP spid="264" grpId="0" animBg="1"/>
      <p:bldP spid="265" grpId="0" animBg="1"/>
      <p:bldP spid="266" grpId="0" animBg="1"/>
      <p:bldP spid="267" grpId="0" animBg="1"/>
      <p:bldP spid="268" grpId="0" animBg="1"/>
      <p:bldP spid="269" grpId="0" animBg="1"/>
      <p:bldP spid="234" grpId="0" animBg="1"/>
      <p:bldP spid="243" grpId="0" animBg="1"/>
      <p:bldP spid="244" grpId="0" animBg="1"/>
      <p:bldP spid="271" grpId="0" animBg="1"/>
      <p:bldP spid="236" grpId="0" animBg="1"/>
      <p:bldP spid="237" grpId="0" animBg="1"/>
      <p:bldP spid="238" grpId="0" animBg="1"/>
      <p:bldP spid="254" grpId="0" animBg="1"/>
      <p:bldP spid="259" grpId="0" animBg="1"/>
      <p:bldP spid="260" grpId="0" animBg="1"/>
      <p:bldP spid="261" grpId="0" animBg="1"/>
      <p:bldP spid="262" grpId="0" animBg="1"/>
      <p:bldP spid="270" grpId="0" animBg="1"/>
      <p:bldP spid="51" grpId="0"/>
      <p:bldP spid="53" grpId="0"/>
      <p:bldP spid="61" grpId="0"/>
    </p:bldLst>
  </p:timing>
</p:sld>
</file>

<file path=ppt/theme/theme1.xml><?xml version="1.0" encoding="utf-8"?>
<a:theme xmlns:a="http://schemas.openxmlformats.org/drawingml/2006/main" name="Office 主题">
  <a:themeElements>
    <a:clrScheme name="34线条之美">
      <a:dk1>
        <a:srgbClr val="1A1D1A"/>
      </a:dk1>
      <a:lt1>
        <a:srgbClr val="FFFFFF"/>
      </a:lt1>
      <a:dk2>
        <a:srgbClr val="545454"/>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华文细黑">
      <a:majorFont>
        <a:latin typeface="华文细黑"/>
        <a:ea typeface="华文细黑"/>
        <a:cs typeface=""/>
      </a:majorFont>
      <a:minorFont>
        <a:latin typeface="华文细黑"/>
        <a:ea typeface="华文细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A1D1A"/>
        </a:solidFill>
        <a:ln>
          <a:noFill/>
        </a:ln>
        <a:effectLst>
          <a:outerShdw blurRad="76200" dist="38100" dir="2700000" algn="tl" rotWithShape="0">
            <a:schemeClr val="tx1">
              <a:lumMod val="75000"/>
              <a:lumOff val="25000"/>
              <a:alpha val="40000"/>
            </a:schemeClr>
          </a:outerShdw>
        </a:effectLst>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182</TotalTime>
  <Words>1461</Words>
  <Application>Microsoft Office PowerPoint</Application>
  <PresentationFormat>自定义</PresentationFormat>
  <Paragraphs>239</Paragraphs>
  <Slides>34</Slides>
  <Notes>22</Notes>
  <HiddenSlides>0</HiddenSlides>
  <MMClips>0</MMClips>
  <ScaleCrop>false</ScaleCrop>
  <HeadingPairs>
    <vt:vector size="4" baseType="variant">
      <vt:variant>
        <vt:lpstr>主题</vt:lpstr>
      </vt:variant>
      <vt:variant>
        <vt:i4>1</vt:i4>
      </vt:variant>
      <vt:variant>
        <vt:lpstr>幻灯片标题</vt:lpstr>
      </vt:variant>
      <vt:variant>
        <vt:i4>34</vt:i4>
      </vt:variant>
    </vt:vector>
  </HeadingPairs>
  <TitlesOfParts>
    <vt:vector size="35"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大侠素材铺</dc:title>
  <dc:creator>https://dxpu.taobao.com/</dc:creator>
  <dc:description>大侠素材铺  淘宝店：https://dxpu.taobao.com/</dc:description>
  <cp:lastModifiedBy>hyo619</cp:lastModifiedBy>
  <cp:revision>429</cp:revision>
  <dcterms:created xsi:type="dcterms:W3CDTF">2016-09-12T01:03:00Z</dcterms:created>
  <dcterms:modified xsi:type="dcterms:W3CDTF">2021-04-27T14:05:46Z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